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681" r:id="rId2"/>
    <p:sldId id="682" r:id="rId3"/>
    <p:sldId id="2794" r:id="rId4"/>
    <p:sldId id="2787" r:id="rId5"/>
    <p:sldId id="2670" r:id="rId6"/>
    <p:sldId id="2759" r:id="rId7"/>
    <p:sldId id="2710" r:id="rId8"/>
    <p:sldId id="2711" r:id="rId9"/>
    <p:sldId id="2712" r:id="rId10"/>
    <p:sldId id="2713" r:id="rId11"/>
    <p:sldId id="2788" r:id="rId12"/>
    <p:sldId id="2789" r:id="rId13"/>
    <p:sldId id="2790" r:id="rId14"/>
    <p:sldId id="2791" r:id="rId15"/>
    <p:sldId id="2795" r:id="rId16"/>
    <p:sldId id="2792" r:id="rId17"/>
    <p:sldId id="2793" r:id="rId18"/>
  </p:sldIdLst>
  <p:sldSz cx="5327650" cy="7559675"/>
  <p:notesSz cx="5334000" cy="7562850"/>
  <p:defaultTextStyle>
    <a:defPPr>
      <a:defRPr lang="es-CL"/>
    </a:defPPr>
    <a:lvl1pPr marL="0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6834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3668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0503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7337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4171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1005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7840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4674" algn="l" defTabSz="913668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9" userDrawn="1">
          <p15:clr>
            <a:srgbClr val="A4A3A4"/>
          </p15:clr>
        </p15:guide>
        <p15:guide id="2" pos="21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CC"/>
    <a:srgbClr val="33CC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920" y="53"/>
      </p:cViewPr>
      <p:guideLst>
        <p:guide orient="horz" pos="2879"/>
        <p:guide pos="21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311400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021013" y="0"/>
            <a:ext cx="2311400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AC5D7-35A8-492F-8B49-C5B0AC403E34}" type="datetimeFigureOut">
              <a:rPr lang="es-CL" smtClean="0"/>
              <a:t>26-08-2023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768475" y="946150"/>
            <a:ext cx="179705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533400" y="3640138"/>
            <a:ext cx="426720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2311400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021013" y="7183438"/>
            <a:ext cx="2311400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942EE-ADBB-4912-89C2-489457784E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353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6834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3668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0503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7337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4171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1005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7840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4674" algn="l" defTabSz="913668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9574" y="2343499"/>
            <a:ext cx="45285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99148" y="4233418"/>
            <a:ext cx="37293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382" y="1738725"/>
            <a:ext cx="23175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3740" y="1738725"/>
            <a:ext cx="23175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66382" y="7030498"/>
            <a:ext cx="1225360" cy="276883"/>
          </a:xfrm>
        </p:spPr>
        <p:txBody>
          <a:bodyPr/>
          <a:lstStyle/>
          <a:p>
            <a:fld id="{66F66DBD-A40D-4B6B-9A6B-B22C554FB1BA}" type="datetimeFigureOut">
              <a:rPr lang="es-CL" smtClean="0"/>
              <a:t>26-08-2023</a:t>
            </a:fld>
            <a:endParaRPr lang="es-C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11401" y="7030498"/>
            <a:ext cx="1704848" cy="276883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835908" y="7030498"/>
            <a:ext cx="1225360" cy="276883"/>
          </a:xfrm>
        </p:spPr>
        <p:txBody>
          <a:bodyPr/>
          <a:lstStyle/>
          <a:p>
            <a:fld id="{443FDA10-DC14-417E-991F-B7FD0370B7A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91068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383" y="302387"/>
            <a:ext cx="47948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383" y="1738725"/>
            <a:ext cx="47948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1401" y="7030497"/>
            <a:ext cx="1704848" cy="2768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382" y="7030497"/>
            <a:ext cx="1225360" cy="2768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35908" y="7030497"/>
            <a:ext cx="1225360" cy="2768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643E5FC-74CF-BEDD-D651-E6FA6A4A1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327650" cy="7559675"/>
          </a:xfrm>
          <a:prstGeom prst="rect">
            <a:avLst/>
          </a:prstGeom>
        </p:spPr>
      </p:pic>
      <p:pic>
        <p:nvPicPr>
          <p:cNvPr id="13" name="Imagen 12" descr="Patrón de fondo&#10;&#10;Descripción generada automáticamente">
            <a:extLst>
              <a:ext uri="{FF2B5EF4-FFF2-40B4-BE49-F238E27FC236}">
                <a16:creationId xmlns:a16="http://schemas.microsoft.com/office/drawing/2014/main" id="{16DBBC93-F392-05CF-0447-1A89D4A5BB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27649" cy="7559675"/>
          </a:xfrm>
          <a:prstGeom prst="rtTriangle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18F53EB-38B3-B53A-A227-71232DF80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25" y="2484437"/>
            <a:ext cx="4451017" cy="30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6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134A310-D469-D18C-5DED-F2562B769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327650" cy="7559675"/>
          </a:xfrm>
          <a:prstGeom prst="rect">
            <a:avLst/>
          </a:prstGeom>
        </p:spPr>
      </p:pic>
      <p:pic>
        <p:nvPicPr>
          <p:cNvPr id="11" name="Imagen 10" descr="Imagen que contiene interior, edificio, con baldosas, parado&#10;&#10;Descripción generada automáticamente">
            <a:extLst>
              <a:ext uri="{FF2B5EF4-FFF2-40B4-BE49-F238E27FC236}">
                <a16:creationId xmlns:a16="http://schemas.microsoft.com/office/drawing/2014/main" id="{0E7F00E6-A34F-8F2A-55CC-ACE6B50614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77"/>
          <a:stretch/>
        </p:blipFill>
        <p:spPr>
          <a:xfrm>
            <a:off x="0" y="1944841"/>
            <a:ext cx="5327650" cy="3669991"/>
          </a:xfrm>
          <a:prstGeom prst="flowChartManualInput">
            <a:avLst/>
          </a:prstGeom>
        </p:spPr>
      </p:pic>
      <p:pic>
        <p:nvPicPr>
          <p:cNvPr id="9" name="Imagen 8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960B8FFC-BEAA-F050-17F0-20B2B3F025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" y="2152155"/>
            <a:ext cx="4494689" cy="346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29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ED421C7-1103-2430-525E-9128EADF7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"/>
            <a:ext cx="5327650" cy="755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75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7CEF49F-D0A2-4F50-DF3A-70FC9A858C5D}"/>
              </a:ext>
            </a:extLst>
          </p:cNvPr>
          <p:cNvSpPr/>
          <p:nvPr/>
        </p:nvSpPr>
        <p:spPr>
          <a:xfrm>
            <a:off x="0" y="1112837"/>
            <a:ext cx="5327650" cy="685800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D1BB85D-22D2-24A4-B61C-715EFBD38EC4}"/>
              </a:ext>
            </a:extLst>
          </p:cNvPr>
          <p:cNvSpPr txBox="1"/>
          <p:nvPr/>
        </p:nvSpPr>
        <p:spPr>
          <a:xfrm flipH="1">
            <a:off x="1597025" y="269121"/>
            <a:ext cx="292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Mis datos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4D34CE-FF2A-70CA-23A5-2697B40690CD}"/>
              </a:ext>
            </a:extLst>
          </p:cNvPr>
          <p:cNvSpPr txBox="1"/>
          <p:nvPr/>
        </p:nvSpPr>
        <p:spPr>
          <a:xfrm flipH="1">
            <a:off x="1368425" y="1090751"/>
            <a:ext cx="292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chemeClr val="bg1"/>
                </a:solidFill>
                <a:latin typeface="hello honey - Personal Use" panose="02000500000000000000" pitchFamily="50" charset="0"/>
              </a:rPr>
              <a:t>Datos personales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E37FD6-E2B6-A3B7-8CAE-38C7774480DD}"/>
              </a:ext>
            </a:extLst>
          </p:cNvPr>
          <p:cNvSpPr txBox="1"/>
          <p:nvPr/>
        </p:nvSpPr>
        <p:spPr>
          <a:xfrm flipH="1">
            <a:off x="149225" y="1951037"/>
            <a:ext cx="91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Nombre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Dirección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Teléfono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Mail</a:t>
            </a:r>
          </a:p>
          <a:p>
            <a:endParaRPr lang="es-CL" sz="1800" dirty="0">
              <a:latin typeface="A little sunshine" panose="02000603000000000000" pitchFamily="2" charset="0"/>
              <a:ea typeface="A little sunshine" panose="02000603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799F20-1D83-A3F5-5233-6CCD8BF33FBD}"/>
              </a:ext>
            </a:extLst>
          </p:cNvPr>
          <p:cNvSpPr txBox="1"/>
          <p:nvPr/>
        </p:nvSpPr>
        <p:spPr>
          <a:xfrm flipH="1">
            <a:off x="1056331" y="1848620"/>
            <a:ext cx="388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endParaRPr lang="es-CL" sz="1800" dirty="0">
              <a:latin typeface="A little sunshine" panose="02000603000000000000" pitchFamily="2" charset="0"/>
              <a:ea typeface="A little sunshine" panose="02000603000000000000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1B5B704-BECD-070F-1D82-1CE2BE7D7C9A}"/>
              </a:ext>
            </a:extLst>
          </p:cNvPr>
          <p:cNvSpPr/>
          <p:nvPr/>
        </p:nvSpPr>
        <p:spPr>
          <a:xfrm>
            <a:off x="0" y="3237865"/>
            <a:ext cx="5327650" cy="685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A435189-092A-AAAD-5EA0-58559DE7120A}"/>
              </a:ext>
            </a:extLst>
          </p:cNvPr>
          <p:cNvSpPr txBox="1"/>
          <p:nvPr/>
        </p:nvSpPr>
        <p:spPr>
          <a:xfrm flipH="1">
            <a:off x="1368425" y="3215779"/>
            <a:ext cx="292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chemeClr val="bg1"/>
                </a:solidFill>
                <a:latin typeface="hello honey - Personal Use" panose="02000500000000000000" pitchFamily="50" charset="0"/>
              </a:rPr>
              <a:t>Datos laborales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DE725EC-FA35-BE44-5684-82FCC18B78F8}"/>
              </a:ext>
            </a:extLst>
          </p:cNvPr>
          <p:cNvSpPr txBox="1"/>
          <p:nvPr/>
        </p:nvSpPr>
        <p:spPr>
          <a:xfrm flipH="1">
            <a:off x="149225" y="4076065"/>
            <a:ext cx="91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Empresa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Dirección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Teléfono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Mail</a:t>
            </a:r>
          </a:p>
          <a:p>
            <a:endParaRPr lang="es-CL" sz="1800" dirty="0">
              <a:latin typeface="A little sunshine" panose="02000603000000000000" pitchFamily="2" charset="0"/>
              <a:ea typeface="A little sunshine" panose="02000603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0381BF-12B3-07B7-C02C-82480B7255B9}"/>
              </a:ext>
            </a:extLst>
          </p:cNvPr>
          <p:cNvSpPr txBox="1"/>
          <p:nvPr/>
        </p:nvSpPr>
        <p:spPr>
          <a:xfrm flipH="1">
            <a:off x="1056331" y="3973648"/>
            <a:ext cx="388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endParaRPr lang="es-CL" sz="1800" dirty="0">
              <a:latin typeface="A little sunshine" panose="02000603000000000000" pitchFamily="2" charset="0"/>
              <a:ea typeface="A little sunshine" panose="02000603000000000000" pitchFamily="2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BC99609-E362-4BC9-3DE4-97B260E1CDBA}"/>
              </a:ext>
            </a:extLst>
          </p:cNvPr>
          <p:cNvSpPr/>
          <p:nvPr/>
        </p:nvSpPr>
        <p:spPr>
          <a:xfrm>
            <a:off x="0" y="5396005"/>
            <a:ext cx="5327650" cy="685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1CF78C8-2C7F-A0FC-6167-F7562FBD63E5}"/>
              </a:ext>
            </a:extLst>
          </p:cNvPr>
          <p:cNvSpPr txBox="1"/>
          <p:nvPr/>
        </p:nvSpPr>
        <p:spPr>
          <a:xfrm flipH="1">
            <a:off x="526105" y="5413405"/>
            <a:ext cx="4416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>
                <a:solidFill>
                  <a:schemeClr val="bg1"/>
                </a:solidFill>
                <a:latin typeface="hello honey - Personal Use" panose="02000500000000000000" pitchFamily="50" charset="0"/>
              </a:rPr>
              <a:t>En caso de emergencia contactar a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FBE3427-549B-072E-B64B-89F8BCFD2AB0}"/>
              </a:ext>
            </a:extLst>
          </p:cNvPr>
          <p:cNvSpPr txBox="1"/>
          <p:nvPr/>
        </p:nvSpPr>
        <p:spPr>
          <a:xfrm flipH="1">
            <a:off x="1053156" y="6099205"/>
            <a:ext cx="388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r>
              <a:rPr lang="es-CL" sz="1800" dirty="0">
                <a:latin typeface="A little sunshine" panose="02000603000000000000" pitchFamily="2" charset="0"/>
                <a:ea typeface="A little sunshine" panose="02000603000000000000" pitchFamily="2" charset="0"/>
              </a:rPr>
              <a:t>__________________________________</a:t>
            </a:r>
          </a:p>
          <a:p>
            <a:endParaRPr lang="es-CL" sz="1800" dirty="0">
              <a:latin typeface="A little sunshine" panose="02000603000000000000" pitchFamily="2" charset="0"/>
              <a:ea typeface="A little sunshine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398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9AFF9BC-9A4B-4C63-9BDD-4DA030F6EB0A}"/>
              </a:ext>
            </a:extLst>
          </p:cNvPr>
          <p:cNvSpPr/>
          <p:nvPr/>
        </p:nvSpPr>
        <p:spPr>
          <a:xfrm>
            <a:off x="-3174" y="9595"/>
            <a:ext cx="5334000" cy="7466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778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7950BFF-8504-432D-923A-A26EF628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213887"/>
              </p:ext>
            </p:extLst>
          </p:nvPr>
        </p:nvGraphicFramePr>
        <p:xfrm>
          <a:off x="373550" y="1204393"/>
          <a:ext cx="4580550" cy="5831116"/>
        </p:xfrm>
        <a:graphic>
          <a:graphicData uri="http://schemas.openxmlformats.org/drawingml/2006/table">
            <a:tbl>
              <a:tblPr/>
              <a:tblGrid>
                <a:gridCol w="201835">
                  <a:extLst>
                    <a:ext uri="{9D8B030D-6E8A-4147-A177-3AD203B41FA5}">
                      <a16:colId xmlns:a16="http://schemas.microsoft.com/office/drawing/2014/main" val="546358611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591158986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4005394401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972590031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76078646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887224870"/>
                    </a:ext>
                  </a:extLst>
                </a:gridCol>
                <a:gridCol w="135534">
                  <a:extLst>
                    <a:ext uri="{9D8B030D-6E8A-4147-A177-3AD203B41FA5}">
                      <a16:colId xmlns:a16="http://schemas.microsoft.com/office/drawing/2014/main" val="954799026"/>
                    </a:ext>
                  </a:extLst>
                </a:gridCol>
                <a:gridCol w="204158">
                  <a:extLst>
                    <a:ext uri="{9D8B030D-6E8A-4147-A177-3AD203B41FA5}">
                      <a16:colId xmlns:a16="http://schemas.microsoft.com/office/drawing/2014/main" val="17411745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270560533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529981307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417499925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478831863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00527127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725653517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35948133"/>
                    </a:ext>
                  </a:extLst>
                </a:gridCol>
                <a:gridCol w="204158">
                  <a:extLst>
                    <a:ext uri="{9D8B030D-6E8A-4147-A177-3AD203B41FA5}">
                      <a16:colId xmlns:a16="http://schemas.microsoft.com/office/drawing/2014/main" val="2302612610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897322438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96757727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248880509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64707396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64919212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495726662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312679538"/>
                    </a:ext>
                  </a:extLst>
                </a:gridCol>
              </a:tblGrid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enero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febrero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marzo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2393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368822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02964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35537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58441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03695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439710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630939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293529"/>
                  </a:ext>
                </a:extLst>
              </a:tr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abril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mayo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07110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42114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2694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423310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11942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9334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45965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520085"/>
                  </a:ext>
                </a:extLst>
              </a:tr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julio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agosto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septiembre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6089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140465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23497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67327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971508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8848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0669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26342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763482"/>
                  </a:ext>
                </a:extLst>
              </a:tr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octubre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noviembre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diciembre ‘23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4711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044652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29298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15168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713898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214865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00852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558989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1B578C87-E392-4753-98BB-322FAEB6934B}"/>
              </a:ext>
            </a:extLst>
          </p:cNvPr>
          <p:cNvSpPr/>
          <p:nvPr/>
        </p:nvSpPr>
        <p:spPr>
          <a:xfrm>
            <a:off x="1939908" y="405504"/>
            <a:ext cx="1447833" cy="76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CL" sz="4346" dirty="0">
                <a:latin typeface="The Thesla Ohago" panose="02000600000000000000" pitchFamily="2" charset="0"/>
                <a:ea typeface="A little sunshine" panose="02000603000000000000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263717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9AFF9BC-9A4B-4C63-9BDD-4DA030F6EB0A}"/>
              </a:ext>
            </a:extLst>
          </p:cNvPr>
          <p:cNvSpPr/>
          <p:nvPr/>
        </p:nvSpPr>
        <p:spPr>
          <a:xfrm>
            <a:off x="-3174" y="9596"/>
            <a:ext cx="5334000" cy="7466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778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7950BFF-8504-432D-923A-A26EF628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351864"/>
              </p:ext>
            </p:extLst>
          </p:nvPr>
        </p:nvGraphicFramePr>
        <p:xfrm>
          <a:off x="373551" y="1204394"/>
          <a:ext cx="4580550" cy="5831116"/>
        </p:xfrm>
        <a:graphic>
          <a:graphicData uri="http://schemas.openxmlformats.org/drawingml/2006/table">
            <a:tbl>
              <a:tblPr/>
              <a:tblGrid>
                <a:gridCol w="201835">
                  <a:extLst>
                    <a:ext uri="{9D8B030D-6E8A-4147-A177-3AD203B41FA5}">
                      <a16:colId xmlns:a16="http://schemas.microsoft.com/office/drawing/2014/main" val="546358611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591158986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4005394401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972590031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76078646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887224870"/>
                    </a:ext>
                  </a:extLst>
                </a:gridCol>
                <a:gridCol w="135534">
                  <a:extLst>
                    <a:ext uri="{9D8B030D-6E8A-4147-A177-3AD203B41FA5}">
                      <a16:colId xmlns:a16="http://schemas.microsoft.com/office/drawing/2014/main" val="954799026"/>
                    </a:ext>
                  </a:extLst>
                </a:gridCol>
                <a:gridCol w="204158">
                  <a:extLst>
                    <a:ext uri="{9D8B030D-6E8A-4147-A177-3AD203B41FA5}">
                      <a16:colId xmlns:a16="http://schemas.microsoft.com/office/drawing/2014/main" val="17411745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270560533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529981307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417499925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478831863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00527127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3725653517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35948133"/>
                    </a:ext>
                  </a:extLst>
                </a:gridCol>
                <a:gridCol w="204158">
                  <a:extLst>
                    <a:ext uri="{9D8B030D-6E8A-4147-A177-3AD203B41FA5}">
                      <a16:colId xmlns:a16="http://schemas.microsoft.com/office/drawing/2014/main" val="2302612610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897322438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96757727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248880509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64707396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1649192124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495726662"/>
                    </a:ext>
                  </a:extLst>
                </a:gridCol>
                <a:gridCol w="201835">
                  <a:extLst>
                    <a:ext uri="{9D8B030D-6E8A-4147-A177-3AD203B41FA5}">
                      <a16:colId xmlns:a16="http://schemas.microsoft.com/office/drawing/2014/main" val="2312679538"/>
                    </a:ext>
                  </a:extLst>
                </a:gridCol>
              </a:tblGrid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enero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febrero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marzo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2393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368822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02964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35537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58441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03695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439710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630939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293529"/>
                  </a:ext>
                </a:extLst>
              </a:tr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abril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mayo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junio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07110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42114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endParaRPr lang="es-CL" sz="800" b="1" i="0" u="none" strike="noStrike" kern="1200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2694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423310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11942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9334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45965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520085"/>
                  </a:ext>
                </a:extLst>
              </a:tr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julio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agosto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septiembre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6089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140465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23497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67327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971508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88481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06697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263426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763482"/>
                  </a:ext>
                </a:extLst>
              </a:tr>
              <a:tr h="18940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octubre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noviembre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s-C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L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diciembre ‘24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4711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  <a:endParaRPr lang="es-CL" sz="7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Ma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Mi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Ju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Sá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7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Do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044652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29298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540045" rtl="0" eaLnBrk="1" fontAlgn="ctr" latinLnBrk="0" hangingPunct="1"/>
                      <a:r>
                        <a:rPr lang="es-CL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15168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713898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214865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solidFill>
                            <a:srgbClr val="FF9999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008523"/>
                  </a:ext>
                </a:extLst>
              </a:tr>
              <a:tr h="169116"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b="1" i="0" u="none" strike="noStrike" dirty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1" i="0" u="none" strike="noStrike" dirty="0">
                        <a:solidFill>
                          <a:srgbClr val="FF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5" marR="5495" marT="54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558989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00FBEFB6-1187-7A50-510F-DAD7D0B36FEC}"/>
              </a:ext>
            </a:extLst>
          </p:cNvPr>
          <p:cNvSpPr/>
          <p:nvPr/>
        </p:nvSpPr>
        <p:spPr>
          <a:xfrm>
            <a:off x="1938305" y="443288"/>
            <a:ext cx="1449436" cy="76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CL" sz="4346" dirty="0">
                <a:latin typeface="The Thesla Ohago" panose="02000600000000000000" pitchFamily="2" charset="0"/>
                <a:ea typeface="A little sunshine" panose="02000603000000000000" pitchFamily="2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338425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71525"/>
              </p:ext>
            </p:extLst>
          </p:nvPr>
        </p:nvGraphicFramePr>
        <p:xfrm>
          <a:off x="500825" y="655638"/>
          <a:ext cx="4663431" cy="6717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pSp>
        <p:nvGrpSpPr>
          <p:cNvPr id="8" name="Grupo 7">
            <a:extLst>
              <a:ext uri="{FF2B5EF4-FFF2-40B4-BE49-F238E27FC236}">
                <a16:creationId xmlns:a16="http://schemas.microsoft.com/office/drawing/2014/main" id="{7B0937D4-8F87-A0CB-2E96-34AE531F81E0}"/>
              </a:ext>
            </a:extLst>
          </p:cNvPr>
          <p:cNvGrpSpPr/>
          <p:nvPr/>
        </p:nvGrpSpPr>
        <p:grpSpPr>
          <a:xfrm>
            <a:off x="500825" y="-11172"/>
            <a:ext cx="4826825" cy="564041"/>
            <a:chOff x="500825" y="-11172"/>
            <a:chExt cx="4826825" cy="564041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78AF436B-AC00-3A0D-6A01-89618543E396}"/>
                </a:ext>
              </a:extLst>
            </p:cNvPr>
            <p:cNvSpPr/>
            <p:nvPr/>
          </p:nvSpPr>
          <p:spPr>
            <a:xfrm>
              <a:off x="29654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546B1F6F-AC42-384D-DDF5-91FB62B8EC9E}"/>
                </a:ext>
              </a:extLst>
            </p:cNvPr>
            <p:cNvSpPr txBox="1"/>
            <p:nvPr/>
          </p:nvSpPr>
          <p:spPr>
            <a:xfrm flipH="1">
              <a:off x="2889250" y="-11172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solidFill>
                    <a:sysClr val="windowText" lastClr="000000"/>
                  </a:solidFill>
                </a:rPr>
                <a:t>L    M  M   J   V    S   D </a:t>
              </a:r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8B5B7EE9-7190-7A58-9F39-953A14B7E348}"/>
                </a:ext>
              </a:extLst>
            </p:cNvPr>
            <p:cNvSpPr/>
            <p:nvPr/>
          </p:nvSpPr>
          <p:spPr>
            <a:xfrm>
              <a:off x="32702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C82CBDC7-3224-41DE-8E92-DB0E431A71A0}"/>
                </a:ext>
              </a:extLst>
            </p:cNvPr>
            <p:cNvSpPr/>
            <p:nvPr/>
          </p:nvSpPr>
          <p:spPr>
            <a:xfrm>
              <a:off x="35750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E5FD763F-C694-2B8D-1F6C-358FBF1DB7ED}"/>
                </a:ext>
              </a:extLst>
            </p:cNvPr>
            <p:cNvSpPr/>
            <p:nvPr/>
          </p:nvSpPr>
          <p:spPr>
            <a:xfrm>
              <a:off x="386595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37D092AD-2AE4-EB13-691E-D7C4BF40D75E}"/>
                </a:ext>
              </a:extLst>
            </p:cNvPr>
            <p:cNvSpPr/>
            <p:nvPr/>
          </p:nvSpPr>
          <p:spPr>
            <a:xfrm>
              <a:off x="415686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1E081037-C57D-57B8-EC55-FF860EB8ECD2}"/>
                </a:ext>
              </a:extLst>
            </p:cNvPr>
            <p:cNvSpPr/>
            <p:nvPr/>
          </p:nvSpPr>
          <p:spPr>
            <a:xfrm>
              <a:off x="444776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BA7F4708-CF04-1221-0A58-CC496183BE4A}"/>
                </a:ext>
              </a:extLst>
            </p:cNvPr>
            <p:cNvSpPr/>
            <p:nvPr/>
          </p:nvSpPr>
          <p:spPr>
            <a:xfrm>
              <a:off x="473867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46448FB3-D91A-A969-608E-BC35FCE48959}"/>
                </a:ext>
              </a:extLst>
            </p:cNvPr>
            <p:cNvSpPr/>
            <p:nvPr/>
          </p:nvSpPr>
          <p:spPr>
            <a:xfrm>
              <a:off x="500825" y="173494"/>
              <a:ext cx="1981200" cy="369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EF8CEC0F-E0AD-57E7-0BCE-B00D39A29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23" y="6378431"/>
            <a:ext cx="1447800" cy="9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71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23050"/>
              </p:ext>
            </p:extLst>
          </p:nvPr>
        </p:nvGraphicFramePr>
        <p:xfrm>
          <a:off x="140826" y="655638"/>
          <a:ext cx="4663431" cy="6717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EC6E4B01-A5A9-8E5C-451F-FF61D9BF9B83}"/>
              </a:ext>
            </a:extLst>
          </p:cNvPr>
          <p:cNvGrpSpPr/>
          <p:nvPr/>
        </p:nvGrpSpPr>
        <p:grpSpPr>
          <a:xfrm>
            <a:off x="225425" y="0"/>
            <a:ext cx="4578832" cy="564041"/>
            <a:chOff x="225425" y="0"/>
            <a:chExt cx="4578832" cy="564041"/>
          </a:xfrm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E4028467-6CB1-965F-5227-19B8B08BB1C3}"/>
                </a:ext>
              </a:extLst>
            </p:cNvPr>
            <p:cNvSpPr/>
            <p:nvPr/>
          </p:nvSpPr>
          <p:spPr>
            <a:xfrm>
              <a:off x="30162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92C2FFE-9E4A-1B19-B07C-60944B496489}"/>
                </a:ext>
              </a:extLst>
            </p:cNvPr>
            <p:cNvSpPr txBox="1"/>
            <p:nvPr/>
          </p:nvSpPr>
          <p:spPr>
            <a:xfrm flipH="1">
              <a:off x="225425" y="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/>
                <a:t>L    M  M   J   V    S   D </a:t>
              </a: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C8C2149C-B071-310F-2C28-6F5ABF1939DD}"/>
                </a:ext>
              </a:extLst>
            </p:cNvPr>
            <p:cNvSpPr/>
            <p:nvPr/>
          </p:nvSpPr>
          <p:spPr>
            <a:xfrm>
              <a:off x="60642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F4EE6367-07BE-4822-D138-2131B395ABA5}"/>
                </a:ext>
              </a:extLst>
            </p:cNvPr>
            <p:cNvSpPr/>
            <p:nvPr/>
          </p:nvSpPr>
          <p:spPr>
            <a:xfrm>
              <a:off x="91122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8F94E8DE-3D61-5A3F-6442-292DF89092A5}"/>
                </a:ext>
              </a:extLst>
            </p:cNvPr>
            <p:cNvSpPr/>
            <p:nvPr/>
          </p:nvSpPr>
          <p:spPr>
            <a:xfrm>
              <a:off x="1202130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DF5EE437-C06F-D106-6764-6C628F65C058}"/>
                </a:ext>
              </a:extLst>
            </p:cNvPr>
            <p:cNvSpPr/>
            <p:nvPr/>
          </p:nvSpPr>
          <p:spPr>
            <a:xfrm>
              <a:off x="149303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6057AC34-9859-7A2C-EB30-23AE1B314304}"/>
                </a:ext>
              </a:extLst>
            </p:cNvPr>
            <p:cNvSpPr/>
            <p:nvPr/>
          </p:nvSpPr>
          <p:spPr>
            <a:xfrm>
              <a:off x="1783940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9CD39107-03BA-4A98-5AF7-8805F42745D3}"/>
                </a:ext>
              </a:extLst>
            </p:cNvPr>
            <p:cNvSpPr/>
            <p:nvPr/>
          </p:nvSpPr>
          <p:spPr>
            <a:xfrm>
              <a:off x="207484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9DE6AE42-16A0-6908-C2D0-7650DC5394CF}"/>
                </a:ext>
              </a:extLst>
            </p:cNvPr>
            <p:cNvSpPr/>
            <p:nvPr/>
          </p:nvSpPr>
          <p:spPr>
            <a:xfrm>
              <a:off x="2823057" y="122237"/>
              <a:ext cx="1981200" cy="369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453B09C1-E4CA-8A59-F423-C4771799E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25" y="6391561"/>
            <a:ext cx="1447800" cy="9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94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5D3E88ED-4EB4-AE31-3C18-A15EF3DC4D5B}"/>
              </a:ext>
            </a:extLst>
          </p:cNvPr>
          <p:cNvSpPr/>
          <p:nvPr/>
        </p:nvSpPr>
        <p:spPr>
          <a:xfrm>
            <a:off x="377825" y="916102"/>
            <a:ext cx="4807543" cy="65537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object 6"/>
          <p:cNvSpPr/>
          <p:nvPr/>
        </p:nvSpPr>
        <p:spPr>
          <a:xfrm>
            <a:off x="441305" y="13995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305" y="16738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1305" y="194817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305" y="22224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1305" y="249681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305" y="27711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1305" y="30454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1305" y="33197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1305" y="35940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1305" y="38684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1305" y="41427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1305" y="44170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1305" y="46913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1305" y="49656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1305" y="52400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1305" y="55143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1305" y="57886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1305" y="60629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1305" y="63372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1305" y="66116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1305" y="688593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FCA98B04-CCC2-FBE0-1E70-0BE01A7AC8F8}"/>
              </a:ext>
            </a:extLst>
          </p:cNvPr>
          <p:cNvGrpSpPr/>
          <p:nvPr/>
        </p:nvGrpSpPr>
        <p:grpSpPr>
          <a:xfrm>
            <a:off x="500825" y="-11172"/>
            <a:ext cx="4826825" cy="564041"/>
            <a:chOff x="500825" y="-11172"/>
            <a:chExt cx="4826825" cy="564041"/>
          </a:xfrm>
        </p:grpSpPr>
        <p:sp>
          <p:nvSpPr>
            <p:cNvPr id="28" name="Rectángulo: esquinas redondeadas 27">
              <a:extLst>
                <a:ext uri="{FF2B5EF4-FFF2-40B4-BE49-F238E27FC236}">
                  <a16:creationId xmlns:a16="http://schemas.microsoft.com/office/drawing/2014/main" id="{D9832C79-06AD-F63C-A5C3-3D2855A811A3}"/>
                </a:ext>
              </a:extLst>
            </p:cNvPr>
            <p:cNvSpPr/>
            <p:nvPr/>
          </p:nvSpPr>
          <p:spPr>
            <a:xfrm>
              <a:off x="29654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EF1AE6C2-30DB-A8D9-DDA6-49EEFDFB2DED}"/>
                </a:ext>
              </a:extLst>
            </p:cNvPr>
            <p:cNvSpPr txBox="1"/>
            <p:nvPr/>
          </p:nvSpPr>
          <p:spPr>
            <a:xfrm flipH="1">
              <a:off x="2889250" y="-11172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/>
                <a:t>L    M  M   J   V    S   D </a:t>
              </a:r>
            </a:p>
          </p:txBody>
        </p:sp>
        <p:sp>
          <p:nvSpPr>
            <p:cNvPr id="31" name="Rectángulo: esquinas redondeadas 30">
              <a:extLst>
                <a:ext uri="{FF2B5EF4-FFF2-40B4-BE49-F238E27FC236}">
                  <a16:creationId xmlns:a16="http://schemas.microsoft.com/office/drawing/2014/main" id="{70D27AC8-E4F0-5DB5-415D-808DC8CECF5E}"/>
                </a:ext>
              </a:extLst>
            </p:cNvPr>
            <p:cNvSpPr/>
            <p:nvPr/>
          </p:nvSpPr>
          <p:spPr>
            <a:xfrm>
              <a:off x="32702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A3250FA0-3225-160F-C4AD-2E65B8FA3CD2}"/>
                </a:ext>
              </a:extLst>
            </p:cNvPr>
            <p:cNvSpPr/>
            <p:nvPr/>
          </p:nvSpPr>
          <p:spPr>
            <a:xfrm>
              <a:off x="35750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4D9F3DD8-315E-8B62-0F12-5018DB7C2CC6}"/>
                </a:ext>
              </a:extLst>
            </p:cNvPr>
            <p:cNvSpPr/>
            <p:nvPr/>
          </p:nvSpPr>
          <p:spPr>
            <a:xfrm>
              <a:off x="386595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1DE8B0CE-9BB9-3B40-0723-FAC9637E4818}"/>
                </a:ext>
              </a:extLst>
            </p:cNvPr>
            <p:cNvSpPr/>
            <p:nvPr/>
          </p:nvSpPr>
          <p:spPr>
            <a:xfrm>
              <a:off x="415686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9235B3BB-1FE6-10A1-0C88-789215687F87}"/>
                </a:ext>
              </a:extLst>
            </p:cNvPr>
            <p:cNvSpPr/>
            <p:nvPr/>
          </p:nvSpPr>
          <p:spPr>
            <a:xfrm>
              <a:off x="444776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EF41EECB-AA50-8E60-D98F-C8BF7763CAFB}"/>
                </a:ext>
              </a:extLst>
            </p:cNvPr>
            <p:cNvSpPr/>
            <p:nvPr/>
          </p:nvSpPr>
          <p:spPr>
            <a:xfrm>
              <a:off x="473867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7" name="Rectángulo: esquinas redondeadas 36">
              <a:extLst>
                <a:ext uri="{FF2B5EF4-FFF2-40B4-BE49-F238E27FC236}">
                  <a16:creationId xmlns:a16="http://schemas.microsoft.com/office/drawing/2014/main" id="{8D680242-6494-F719-34CE-266BD20D2A79}"/>
                </a:ext>
              </a:extLst>
            </p:cNvPr>
            <p:cNvSpPr/>
            <p:nvPr/>
          </p:nvSpPr>
          <p:spPr>
            <a:xfrm>
              <a:off x="500825" y="173494"/>
              <a:ext cx="1981200" cy="369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39" name="Imagen 38">
            <a:extLst>
              <a:ext uri="{FF2B5EF4-FFF2-40B4-BE49-F238E27FC236}">
                <a16:creationId xmlns:a16="http://schemas.microsoft.com/office/drawing/2014/main" id="{B5E2AED4-7398-4A42-314B-F71662D31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903" y="6378431"/>
            <a:ext cx="1447800" cy="9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55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C41EEC1A-DA2D-B218-F08C-6C5A85E421ED}"/>
              </a:ext>
            </a:extLst>
          </p:cNvPr>
          <p:cNvSpPr/>
          <p:nvPr/>
        </p:nvSpPr>
        <p:spPr>
          <a:xfrm>
            <a:off x="142282" y="919526"/>
            <a:ext cx="4807543" cy="65537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object 6"/>
          <p:cNvSpPr/>
          <p:nvPr/>
        </p:nvSpPr>
        <p:spPr>
          <a:xfrm>
            <a:off x="205762" y="13995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762" y="16738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5762" y="194817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762" y="22224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5762" y="249681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5762" y="27711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5762" y="30454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5762" y="33197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5762" y="35940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5762" y="38684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5762" y="41427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762" y="44170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5762" y="46913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5762" y="49656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5762" y="52400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5762" y="55143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5762" y="57886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5762" y="60629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5762" y="63372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5762" y="66116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5762" y="688593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B94C78AF-1589-4F1B-2A93-80D75D853007}"/>
              </a:ext>
            </a:extLst>
          </p:cNvPr>
          <p:cNvSpPr/>
          <p:nvPr/>
        </p:nvSpPr>
        <p:spPr>
          <a:xfrm>
            <a:off x="30162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95666D0-0093-B899-CA75-599886181CCF}"/>
              </a:ext>
            </a:extLst>
          </p:cNvPr>
          <p:cNvSpPr txBox="1"/>
          <p:nvPr/>
        </p:nvSpPr>
        <p:spPr>
          <a:xfrm flipH="1">
            <a:off x="225425" y="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L    M  M   J   V    S   D </a:t>
            </a: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16725750-165E-4077-4FAF-D8B2C2E49900}"/>
              </a:ext>
            </a:extLst>
          </p:cNvPr>
          <p:cNvSpPr/>
          <p:nvPr/>
        </p:nvSpPr>
        <p:spPr>
          <a:xfrm>
            <a:off x="60642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F3E8DE55-EAFC-85DB-C074-B5F2C32C46FC}"/>
              </a:ext>
            </a:extLst>
          </p:cNvPr>
          <p:cNvSpPr/>
          <p:nvPr/>
        </p:nvSpPr>
        <p:spPr>
          <a:xfrm>
            <a:off x="91122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A0308510-E9C0-B69A-7EC6-DDFBC587C603}"/>
              </a:ext>
            </a:extLst>
          </p:cNvPr>
          <p:cNvSpPr/>
          <p:nvPr/>
        </p:nvSpPr>
        <p:spPr>
          <a:xfrm>
            <a:off x="1202130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DBF8A711-B1A1-FA22-D209-85A50A19945C}"/>
              </a:ext>
            </a:extLst>
          </p:cNvPr>
          <p:cNvSpPr/>
          <p:nvPr/>
        </p:nvSpPr>
        <p:spPr>
          <a:xfrm>
            <a:off x="149303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7074188-CAB2-549D-21F4-9045994EA789}"/>
              </a:ext>
            </a:extLst>
          </p:cNvPr>
          <p:cNvSpPr/>
          <p:nvPr/>
        </p:nvSpPr>
        <p:spPr>
          <a:xfrm>
            <a:off x="1783940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0381B4A0-FF51-C838-0B0D-0199E6EA670D}"/>
              </a:ext>
            </a:extLst>
          </p:cNvPr>
          <p:cNvSpPr/>
          <p:nvPr/>
        </p:nvSpPr>
        <p:spPr>
          <a:xfrm>
            <a:off x="207484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171D7480-C5A7-D819-4D3B-7AE243E7F88D}"/>
              </a:ext>
            </a:extLst>
          </p:cNvPr>
          <p:cNvSpPr/>
          <p:nvPr/>
        </p:nvSpPr>
        <p:spPr>
          <a:xfrm>
            <a:off x="2823057" y="122237"/>
            <a:ext cx="1981200" cy="369331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564E88-F7CF-9093-6030-3A26AFFDC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61" y="6391561"/>
            <a:ext cx="1447800" cy="9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93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00825" y="655638"/>
          <a:ext cx="4663431" cy="6717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pSp>
        <p:nvGrpSpPr>
          <p:cNvPr id="8" name="Grupo 7">
            <a:extLst>
              <a:ext uri="{FF2B5EF4-FFF2-40B4-BE49-F238E27FC236}">
                <a16:creationId xmlns:a16="http://schemas.microsoft.com/office/drawing/2014/main" id="{7B0937D4-8F87-A0CB-2E96-34AE531F81E0}"/>
              </a:ext>
            </a:extLst>
          </p:cNvPr>
          <p:cNvGrpSpPr/>
          <p:nvPr/>
        </p:nvGrpSpPr>
        <p:grpSpPr>
          <a:xfrm>
            <a:off x="500825" y="-11172"/>
            <a:ext cx="4826825" cy="564041"/>
            <a:chOff x="500825" y="-11172"/>
            <a:chExt cx="4826825" cy="564041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78AF436B-AC00-3A0D-6A01-89618543E396}"/>
                </a:ext>
              </a:extLst>
            </p:cNvPr>
            <p:cNvSpPr/>
            <p:nvPr/>
          </p:nvSpPr>
          <p:spPr>
            <a:xfrm>
              <a:off x="29654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546B1F6F-AC42-384D-DDF5-91FB62B8EC9E}"/>
                </a:ext>
              </a:extLst>
            </p:cNvPr>
            <p:cNvSpPr txBox="1"/>
            <p:nvPr/>
          </p:nvSpPr>
          <p:spPr>
            <a:xfrm flipH="1">
              <a:off x="2889250" y="-11172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>
                  <a:solidFill>
                    <a:sysClr val="windowText" lastClr="000000"/>
                  </a:solidFill>
                </a:rPr>
                <a:t>L    M  M   J   V    S   D </a:t>
              </a:r>
            </a:p>
          </p:txBody>
        </p:sp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8B5B7EE9-7190-7A58-9F39-953A14B7E348}"/>
                </a:ext>
              </a:extLst>
            </p:cNvPr>
            <p:cNvSpPr/>
            <p:nvPr/>
          </p:nvSpPr>
          <p:spPr>
            <a:xfrm>
              <a:off x="32702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C82CBDC7-3224-41DE-8E92-DB0E431A71A0}"/>
                </a:ext>
              </a:extLst>
            </p:cNvPr>
            <p:cNvSpPr/>
            <p:nvPr/>
          </p:nvSpPr>
          <p:spPr>
            <a:xfrm>
              <a:off x="35750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E5FD763F-C694-2B8D-1F6C-358FBF1DB7ED}"/>
                </a:ext>
              </a:extLst>
            </p:cNvPr>
            <p:cNvSpPr/>
            <p:nvPr/>
          </p:nvSpPr>
          <p:spPr>
            <a:xfrm>
              <a:off x="386595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37D092AD-2AE4-EB13-691E-D7C4BF40D75E}"/>
                </a:ext>
              </a:extLst>
            </p:cNvPr>
            <p:cNvSpPr/>
            <p:nvPr/>
          </p:nvSpPr>
          <p:spPr>
            <a:xfrm>
              <a:off x="415686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1E081037-C57D-57B8-EC55-FF860EB8ECD2}"/>
                </a:ext>
              </a:extLst>
            </p:cNvPr>
            <p:cNvSpPr/>
            <p:nvPr/>
          </p:nvSpPr>
          <p:spPr>
            <a:xfrm>
              <a:off x="444776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BA7F4708-CF04-1221-0A58-CC496183BE4A}"/>
                </a:ext>
              </a:extLst>
            </p:cNvPr>
            <p:cNvSpPr/>
            <p:nvPr/>
          </p:nvSpPr>
          <p:spPr>
            <a:xfrm>
              <a:off x="473867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46448FB3-D91A-A969-608E-BC35FCE48959}"/>
                </a:ext>
              </a:extLst>
            </p:cNvPr>
            <p:cNvSpPr/>
            <p:nvPr/>
          </p:nvSpPr>
          <p:spPr>
            <a:xfrm>
              <a:off x="500825" y="173494"/>
              <a:ext cx="1981200" cy="369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4" name="Imagen 13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32CD8624-C767-3BF1-3045-68E5B821B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28" y="6299417"/>
            <a:ext cx="1393073" cy="107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8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40826" y="655638"/>
          <a:ext cx="4663431" cy="6717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9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907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87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8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D0CDCD"/>
                      </a:solidFill>
                      <a:prstDash val="solid"/>
                    </a:lnL>
                    <a:lnR w="12700">
                      <a:solidFill>
                        <a:srgbClr val="D0CDCD"/>
                      </a:solidFill>
                      <a:prstDash val="solid"/>
                    </a:lnR>
                    <a:lnT w="12700">
                      <a:solidFill>
                        <a:srgbClr val="D0CDCD"/>
                      </a:solidFill>
                      <a:prstDash val="solid"/>
                    </a:lnT>
                    <a:lnB w="12700">
                      <a:solidFill>
                        <a:srgbClr val="D0CDC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EC6E4B01-A5A9-8E5C-451F-FF61D9BF9B83}"/>
              </a:ext>
            </a:extLst>
          </p:cNvPr>
          <p:cNvGrpSpPr/>
          <p:nvPr/>
        </p:nvGrpSpPr>
        <p:grpSpPr>
          <a:xfrm>
            <a:off x="225425" y="0"/>
            <a:ext cx="4578832" cy="564041"/>
            <a:chOff x="225425" y="0"/>
            <a:chExt cx="4578832" cy="564041"/>
          </a:xfrm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E4028467-6CB1-965F-5227-19B8B08BB1C3}"/>
                </a:ext>
              </a:extLst>
            </p:cNvPr>
            <p:cNvSpPr/>
            <p:nvPr/>
          </p:nvSpPr>
          <p:spPr>
            <a:xfrm>
              <a:off x="30162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92C2FFE-9E4A-1B19-B07C-60944B496489}"/>
                </a:ext>
              </a:extLst>
            </p:cNvPr>
            <p:cNvSpPr txBox="1"/>
            <p:nvPr/>
          </p:nvSpPr>
          <p:spPr>
            <a:xfrm flipH="1">
              <a:off x="225425" y="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/>
                <a:t>L    M  M   J   V    S   D </a:t>
              </a: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C8C2149C-B071-310F-2C28-6F5ABF1939DD}"/>
                </a:ext>
              </a:extLst>
            </p:cNvPr>
            <p:cNvSpPr/>
            <p:nvPr/>
          </p:nvSpPr>
          <p:spPr>
            <a:xfrm>
              <a:off x="60642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F4EE6367-07BE-4822-D138-2131B395ABA5}"/>
                </a:ext>
              </a:extLst>
            </p:cNvPr>
            <p:cNvSpPr/>
            <p:nvPr/>
          </p:nvSpPr>
          <p:spPr>
            <a:xfrm>
              <a:off x="91122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8F94E8DE-3D61-5A3F-6442-292DF89092A5}"/>
                </a:ext>
              </a:extLst>
            </p:cNvPr>
            <p:cNvSpPr/>
            <p:nvPr/>
          </p:nvSpPr>
          <p:spPr>
            <a:xfrm>
              <a:off x="1202130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DF5EE437-C06F-D106-6764-6C628F65C058}"/>
                </a:ext>
              </a:extLst>
            </p:cNvPr>
            <p:cNvSpPr/>
            <p:nvPr/>
          </p:nvSpPr>
          <p:spPr>
            <a:xfrm>
              <a:off x="149303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6057AC34-9859-7A2C-EB30-23AE1B314304}"/>
                </a:ext>
              </a:extLst>
            </p:cNvPr>
            <p:cNvSpPr/>
            <p:nvPr/>
          </p:nvSpPr>
          <p:spPr>
            <a:xfrm>
              <a:off x="1783940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9CD39107-03BA-4A98-5AF7-8805F42745D3}"/>
                </a:ext>
              </a:extLst>
            </p:cNvPr>
            <p:cNvSpPr/>
            <p:nvPr/>
          </p:nvSpPr>
          <p:spPr>
            <a:xfrm>
              <a:off x="2074845" y="335441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9DE6AE42-16A0-6908-C2D0-7650DC5394CF}"/>
                </a:ext>
              </a:extLst>
            </p:cNvPr>
            <p:cNvSpPr/>
            <p:nvPr/>
          </p:nvSpPr>
          <p:spPr>
            <a:xfrm>
              <a:off x="2823057" y="122237"/>
              <a:ext cx="1981200" cy="369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4" name="Imagen 13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703A036E-0CBD-1273-74BD-FFF9FEA703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52" y="6446837"/>
            <a:ext cx="1393073" cy="107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07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5D3E88ED-4EB4-AE31-3C18-A15EF3DC4D5B}"/>
              </a:ext>
            </a:extLst>
          </p:cNvPr>
          <p:cNvSpPr/>
          <p:nvPr/>
        </p:nvSpPr>
        <p:spPr>
          <a:xfrm>
            <a:off x="377825" y="916102"/>
            <a:ext cx="4807543" cy="65537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object 6"/>
          <p:cNvSpPr/>
          <p:nvPr/>
        </p:nvSpPr>
        <p:spPr>
          <a:xfrm>
            <a:off x="441305" y="13995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305" y="16738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1305" y="194817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1305" y="22224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1305" y="249681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305" y="27711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1305" y="30454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1305" y="33197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1305" y="35940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1305" y="38684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1305" y="41427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1305" y="44170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1305" y="46913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1305" y="49656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1305" y="52400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1305" y="55143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1305" y="57886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41305" y="60629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1305" y="63372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1305" y="66116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1305" y="688593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FCA98B04-CCC2-FBE0-1E70-0BE01A7AC8F8}"/>
              </a:ext>
            </a:extLst>
          </p:cNvPr>
          <p:cNvGrpSpPr/>
          <p:nvPr/>
        </p:nvGrpSpPr>
        <p:grpSpPr>
          <a:xfrm>
            <a:off x="500825" y="-11172"/>
            <a:ext cx="4826825" cy="564041"/>
            <a:chOff x="500825" y="-11172"/>
            <a:chExt cx="4826825" cy="564041"/>
          </a:xfrm>
        </p:grpSpPr>
        <p:sp>
          <p:nvSpPr>
            <p:cNvPr id="28" name="Rectángulo: esquinas redondeadas 27">
              <a:extLst>
                <a:ext uri="{FF2B5EF4-FFF2-40B4-BE49-F238E27FC236}">
                  <a16:creationId xmlns:a16="http://schemas.microsoft.com/office/drawing/2014/main" id="{D9832C79-06AD-F63C-A5C3-3D2855A811A3}"/>
                </a:ext>
              </a:extLst>
            </p:cNvPr>
            <p:cNvSpPr/>
            <p:nvPr/>
          </p:nvSpPr>
          <p:spPr>
            <a:xfrm>
              <a:off x="29654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EF1AE6C2-30DB-A8D9-DDA6-49EEFDFB2DED}"/>
                </a:ext>
              </a:extLst>
            </p:cNvPr>
            <p:cNvSpPr txBox="1"/>
            <p:nvPr/>
          </p:nvSpPr>
          <p:spPr>
            <a:xfrm flipH="1">
              <a:off x="2889250" y="-11172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dirty="0"/>
                <a:t>L    M  M   J   V    S   D </a:t>
              </a:r>
            </a:p>
          </p:txBody>
        </p:sp>
        <p:sp>
          <p:nvSpPr>
            <p:cNvPr id="31" name="Rectángulo: esquinas redondeadas 30">
              <a:extLst>
                <a:ext uri="{FF2B5EF4-FFF2-40B4-BE49-F238E27FC236}">
                  <a16:creationId xmlns:a16="http://schemas.microsoft.com/office/drawing/2014/main" id="{70D27AC8-E4F0-5DB5-415D-808DC8CECF5E}"/>
                </a:ext>
              </a:extLst>
            </p:cNvPr>
            <p:cNvSpPr/>
            <p:nvPr/>
          </p:nvSpPr>
          <p:spPr>
            <a:xfrm>
              <a:off x="32702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A3250FA0-3225-160F-C4AD-2E65B8FA3CD2}"/>
                </a:ext>
              </a:extLst>
            </p:cNvPr>
            <p:cNvSpPr/>
            <p:nvPr/>
          </p:nvSpPr>
          <p:spPr>
            <a:xfrm>
              <a:off x="357505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4D9F3DD8-315E-8B62-0F12-5018DB7C2CC6}"/>
                </a:ext>
              </a:extLst>
            </p:cNvPr>
            <p:cNvSpPr/>
            <p:nvPr/>
          </p:nvSpPr>
          <p:spPr>
            <a:xfrm>
              <a:off x="386595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1DE8B0CE-9BB9-3B40-0723-FAC9637E4818}"/>
                </a:ext>
              </a:extLst>
            </p:cNvPr>
            <p:cNvSpPr/>
            <p:nvPr/>
          </p:nvSpPr>
          <p:spPr>
            <a:xfrm>
              <a:off x="415686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9235B3BB-1FE6-10A1-0C88-789215687F87}"/>
                </a:ext>
              </a:extLst>
            </p:cNvPr>
            <p:cNvSpPr/>
            <p:nvPr/>
          </p:nvSpPr>
          <p:spPr>
            <a:xfrm>
              <a:off x="4447765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EF41EECB-AA50-8E60-D98F-C8BF7763CAFB}"/>
                </a:ext>
              </a:extLst>
            </p:cNvPr>
            <p:cNvSpPr/>
            <p:nvPr/>
          </p:nvSpPr>
          <p:spPr>
            <a:xfrm>
              <a:off x="4738670" y="324269"/>
              <a:ext cx="228600" cy="2286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7" name="Rectángulo: esquinas redondeadas 36">
              <a:extLst>
                <a:ext uri="{FF2B5EF4-FFF2-40B4-BE49-F238E27FC236}">
                  <a16:creationId xmlns:a16="http://schemas.microsoft.com/office/drawing/2014/main" id="{8D680242-6494-F719-34CE-266BD20D2A79}"/>
                </a:ext>
              </a:extLst>
            </p:cNvPr>
            <p:cNvSpPr/>
            <p:nvPr/>
          </p:nvSpPr>
          <p:spPr>
            <a:xfrm>
              <a:off x="500825" y="173494"/>
              <a:ext cx="1981200" cy="3693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2" name="Imagen 1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586DD557-C50B-C67C-4317-78F1B949AE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23" y="6465891"/>
            <a:ext cx="1393073" cy="107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1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C41EEC1A-DA2D-B218-F08C-6C5A85E421ED}"/>
              </a:ext>
            </a:extLst>
          </p:cNvPr>
          <p:cNvSpPr/>
          <p:nvPr/>
        </p:nvSpPr>
        <p:spPr>
          <a:xfrm>
            <a:off x="142282" y="919526"/>
            <a:ext cx="4807543" cy="65537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object 6"/>
          <p:cNvSpPr/>
          <p:nvPr/>
        </p:nvSpPr>
        <p:spPr>
          <a:xfrm>
            <a:off x="205762" y="13995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762" y="16738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5762" y="194817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762" y="22224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5762" y="249681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5762" y="27711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5762" y="30454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5762" y="33197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5762" y="35940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5762" y="38684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5762" y="41427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762" y="44170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5762" y="46913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5762" y="49656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5762" y="52400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5762" y="551433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5762" y="578865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5762" y="606297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5762" y="633729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5762" y="6611616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5762" y="6885937"/>
            <a:ext cx="4680585" cy="0"/>
          </a:xfrm>
          <a:custGeom>
            <a:avLst/>
            <a:gdLst/>
            <a:ahLst/>
            <a:cxnLst/>
            <a:rect l="l" t="t" r="r" b="b"/>
            <a:pathLst>
              <a:path w="4680585">
                <a:moveTo>
                  <a:pt x="0" y="0"/>
                </a:moveTo>
                <a:lnTo>
                  <a:pt x="4680000" y="0"/>
                </a:lnTo>
              </a:path>
            </a:pathLst>
          </a:custGeom>
          <a:ln w="12700">
            <a:solidFill>
              <a:srgbClr val="D0CD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B94C78AF-1589-4F1B-2A93-80D75D853007}"/>
              </a:ext>
            </a:extLst>
          </p:cNvPr>
          <p:cNvSpPr/>
          <p:nvPr/>
        </p:nvSpPr>
        <p:spPr>
          <a:xfrm>
            <a:off x="30162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95666D0-0093-B899-CA75-599886181CCF}"/>
              </a:ext>
            </a:extLst>
          </p:cNvPr>
          <p:cNvSpPr txBox="1"/>
          <p:nvPr/>
        </p:nvSpPr>
        <p:spPr>
          <a:xfrm flipH="1">
            <a:off x="225425" y="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L    M  M   J   V    S   D </a:t>
            </a: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16725750-165E-4077-4FAF-D8B2C2E49900}"/>
              </a:ext>
            </a:extLst>
          </p:cNvPr>
          <p:cNvSpPr/>
          <p:nvPr/>
        </p:nvSpPr>
        <p:spPr>
          <a:xfrm>
            <a:off x="60642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F3E8DE55-EAFC-85DB-C074-B5F2C32C46FC}"/>
              </a:ext>
            </a:extLst>
          </p:cNvPr>
          <p:cNvSpPr/>
          <p:nvPr/>
        </p:nvSpPr>
        <p:spPr>
          <a:xfrm>
            <a:off x="91122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A0308510-E9C0-B69A-7EC6-DDFBC587C603}"/>
              </a:ext>
            </a:extLst>
          </p:cNvPr>
          <p:cNvSpPr/>
          <p:nvPr/>
        </p:nvSpPr>
        <p:spPr>
          <a:xfrm>
            <a:off x="1202130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DBF8A711-B1A1-FA22-D209-85A50A19945C}"/>
              </a:ext>
            </a:extLst>
          </p:cNvPr>
          <p:cNvSpPr/>
          <p:nvPr/>
        </p:nvSpPr>
        <p:spPr>
          <a:xfrm>
            <a:off x="149303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7074188-CAB2-549D-21F4-9045994EA789}"/>
              </a:ext>
            </a:extLst>
          </p:cNvPr>
          <p:cNvSpPr/>
          <p:nvPr/>
        </p:nvSpPr>
        <p:spPr>
          <a:xfrm>
            <a:off x="1783940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0381B4A0-FF51-C838-0B0D-0199E6EA670D}"/>
              </a:ext>
            </a:extLst>
          </p:cNvPr>
          <p:cNvSpPr/>
          <p:nvPr/>
        </p:nvSpPr>
        <p:spPr>
          <a:xfrm>
            <a:off x="2074845" y="335441"/>
            <a:ext cx="228600" cy="2286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171D7480-C5A7-D819-4D3B-7AE243E7F88D}"/>
              </a:ext>
            </a:extLst>
          </p:cNvPr>
          <p:cNvSpPr/>
          <p:nvPr/>
        </p:nvSpPr>
        <p:spPr>
          <a:xfrm>
            <a:off x="2823057" y="122237"/>
            <a:ext cx="1981200" cy="369331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Imagen 1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41E1B177-B503-A2F6-D483-88C7754DBB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52" y="6446837"/>
            <a:ext cx="1393073" cy="107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2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916276B-CB50-22EB-24C4-232C6A90F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"/>
            <a:ext cx="5327650" cy="755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293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643E5FC-74CF-BEDD-D651-E6FA6A4A1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327650" cy="7559675"/>
          </a:xfrm>
          <a:prstGeom prst="rect">
            <a:avLst/>
          </a:prstGeom>
        </p:spPr>
      </p:pic>
      <p:pic>
        <p:nvPicPr>
          <p:cNvPr id="13" name="Imagen 12" descr="Patrón de fondo&#10;&#10;Descripción generada automáticamente">
            <a:extLst>
              <a:ext uri="{FF2B5EF4-FFF2-40B4-BE49-F238E27FC236}">
                <a16:creationId xmlns:a16="http://schemas.microsoft.com/office/drawing/2014/main" id="{16DBBC93-F392-05CF-0447-1A89D4A5BB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27649" cy="7559675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3237223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134A310-D469-D18C-5DED-F2562B769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327650" cy="7559675"/>
          </a:xfrm>
          <a:prstGeom prst="rect">
            <a:avLst/>
          </a:prstGeom>
        </p:spPr>
      </p:pic>
      <p:pic>
        <p:nvPicPr>
          <p:cNvPr id="11" name="Imagen 10" descr="Imagen que contiene interior, edificio, con baldosas, parado&#10;&#10;Descripción generada automáticamente">
            <a:extLst>
              <a:ext uri="{FF2B5EF4-FFF2-40B4-BE49-F238E27FC236}">
                <a16:creationId xmlns:a16="http://schemas.microsoft.com/office/drawing/2014/main" id="{0E7F00E6-A34F-8F2A-55CC-ACE6B50614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77"/>
          <a:stretch/>
        </p:blipFill>
        <p:spPr>
          <a:xfrm>
            <a:off x="0" y="1944841"/>
            <a:ext cx="5327650" cy="3669991"/>
          </a:xfrm>
          <a:prstGeom prst="flowChartManualInput">
            <a:avLst/>
          </a:prstGeom>
        </p:spPr>
      </p:pic>
    </p:spTree>
    <p:extLst>
      <p:ext uri="{BB962C8B-B14F-4D97-AF65-F5344CB8AC3E}">
        <p14:creationId xmlns:p14="http://schemas.microsoft.com/office/powerpoint/2010/main" val="190884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2534</TotalTime>
  <Words>1061</Words>
  <Application>Microsoft Office PowerPoint</Application>
  <PresentationFormat>Personalizado</PresentationFormat>
  <Paragraphs>957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 little sunshine</vt:lpstr>
      <vt:lpstr>Calibri</vt:lpstr>
      <vt:lpstr>Champagne &amp; Limousines</vt:lpstr>
      <vt:lpstr>hello honey - Personal Use</vt:lpstr>
      <vt:lpstr>The Thesla Ohago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 Toledo Medina</dc:creator>
  <cp:lastModifiedBy>Nicol Toledo Medina</cp:lastModifiedBy>
  <cp:revision>17</cp:revision>
  <dcterms:created xsi:type="dcterms:W3CDTF">2020-09-02T00:14:38Z</dcterms:created>
  <dcterms:modified xsi:type="dcterms:W3CDTF">2023-08-26T23:20:06Z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2020-09-01T00:00:00Z</vt:filetime>
  </property>
  <property fmtid="{D5CDD505-2E9C-101B-9397-08002B2CF9AE}" pid="3" name="Creator">
    <vt:lpwstr>Adobe InDesign 14.0 (Windows)</vt:lpwstr>
  </property>
  <property fmtid="{D5CDD505-2E9C-101B-9397-08002B2CF9AE}" pid="4" name="LastSaved">
    <vt:filetime>2020-09-02T00:00:00Z</vt:filetime>
  </property>
</Properties>
</file>