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6858000" cy="9906000" type="A4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48" d="100"/>
          <a:sy n="48" d="100"/>
        </p:scale>
        <p:origin x="21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824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980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851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7393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051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4984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111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498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4308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506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063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6105-647F-4759-9693-9CC71FF76D6A}" type="datetimeFigureOut">
              <a:rPr lang="es-AR" smtClean="0"/>
              <a:t>6/1/2022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E28EE-8A7E-4D91-B6E9-AB7B4F01EC9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722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1110" name="Picture 86" descr="Tienda Online Pegatinas de pared de vinilo con cita en español calcomanías de pared para dormitorio decoración para el hogar Decoración de pájaros | Aliexpress móv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333625"/>
            <a:ext cx="5238748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79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44" y="440906"/>
            <a:ext cx="4784821" cy="5129616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381314" y="6348891"/>
            <a:ext cx="2124257" cy="2572158"/>
          </a:xfrm>
          <a:prstGeom prst="rect">
            <a:avLst/>
          </a:prstGeom>
          <a:noFill/>
        </p:spPr>
        <p:txBody>
          <a:bodyPr wrap="square" lIns="108881" tIns="54441" rIns="108881" bIns="54441">
            <a:spAutoFit/>
          </a:bodyPr>
          <a:lstStyle/>
          <a:p>
            <a:pPr algn="ctr"/>
            <a:r>
              <a:rPr lang="es-E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[z] Arista" panose="02000500000000020004" pitchFamily="2" charset="0"/>
                <a:ea typeface="A little sunshine" panose="02000603000000000000" pitchFamily="2" charset="0"/>
              </a:rPr>
              <a:t>Nombre</a:t>
            </a:r>
          </a:p>
          <a:p>
            <a:pPr algn="ctr"/>
            <a:endParaRPr lang="es-E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[z] Arista" panose="02000500000000020004" pitchFamily="2" charset="0"/>
              <a:ea typeface="A little sunshine" panose="02000603000000000000" pitchFamily="2" charset="0"/>
            </a:endParaRPr>
          </a:p>
          <a:p>
            <a:pPr algn="ctr"/>
            <a:r>
              <a:rPr lang="es-E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[z] Arista" panose="02000500000000020004" pitchFamily="2" charset="0"/>
                <a:ea typeface="A little sunshine" panose="02000603000000000000" pitchFamily="2" charset="0"/>
              </a:rPr>
              <a:t>E-mail</a:t>
            </a:r>
          </a:p>
          <a:p>
            <a:pPr algn="ctr"/>
            <a:endParaRPr lang="es-E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[z] Arista" panose="02000500000000020004" pitchFamily="2" charset="0"/>
              <a:ea typeface="A little sunshine" panose="02000603000000000000" pitchFamily="2" charset="0"/>
            </a:endParaRPr>
          </a:p>
          <a:p>
            <a:pPr algn="ctr"/>
            <a:r>
              <a:rPr lang="es-E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[z] Arista" panose="02000500000000020004" pitchFamily="2" charset="0"/>
                <a:ea typeface="A little sunshine" panose="02000603000000000000" pitchFamily="2" charset="0"/>
              </a:rPr>
              <a:t>Teléfono</a:t>
            </a:r>
          </a:p>
        </p:txBody>
      </p:sp>
      <p:cxnSp>
        <p:nvCxnSpPr>
          <p:cNvPr id="13" name="Conector recto 12"/>
          <p:cNvCxnSpPr/>
          <p:nvPr/>
        </p:nvCxnSpPr>
        <p:spPr>
          <a:xfrm flipV="1">
            <a:off x="920335" y="7245490"/>
            <a:ext cx="5005490" cy="9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920335" y="8269542"/>
            <a:ext cx="5005490" cy="9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920335" y="9313998"/>
            <a:ext cx="5005490" cy="9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21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928" y="2173500"/>
            <a:ext cx="8138160" cy="796569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4003" y="157733"/>
            <a:ext cx="6858000" cy="18260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27" dirty="0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48640" y="347472"/>
            <a:ext cx="5760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>
                <a:latin typeface="[z] Arista" panose="02000500000000020004" pitchFamily="2" charset="0"/>
              </a:rPr>
              <a:t>Calendario Julio 2020  </a:t>
            </a:r>
          </a:p>
          <a:p>
            <a:pPr algn="ctr"/>
            <a:r>
              <a:rPr lang="es-AR" sz="4400" dirty="0">
                <a:latin typeface="[z] Arista" panose="02000500000000020004" pitchFamily="2" charset="0"/>
              </a:rPr>
              <a:t>Diciembre 2020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27" y="5800191"/>
            <a:ext cx="1046798" cy="5148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30" y="5800191"/>
            <a:ext cx="1046798" cy="5148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13" y="9160790"/>
            <a:ext cx="1515115" cy="74521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462" y="9117316"/>
            <a:ext cx="1528943" cy="7520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19883" y="1900189"/>
            <a:ext cx="1866240" cy="54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4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" r="5910" b="4916"/>
          <a:stretch/>
        </p:blipFill>
        <p:spPr>
          <a:xfrm>
            <a:off x="-1" y="0"/>
            <a:ext cx="6858001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2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09" y="982359"/>
            <a:ext cx="4616678" cy="7764413"/>
          </a:xfrm>
          <a:prstGeom prst="rect">
            <a:avLst/>
          </a:prstGeom>
        </p:spPr>
      </p:pic>
      <p:sp>
        <p:nvSpPr>
          <p:cNvPr id="4" name="Estrella de 5 puntas 3"/>
          <p:cNvSpPr/>
          <p:nvPr/>
        </p:nvSpPr>
        <p:spPr>
          <a:xfrm>
            <a:off x="365760" y="164592"/>
            <a:ext cx="841249" cy="817767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strella de 5 puntas 4"/>
          <p:cNvSpPr/>
          <p:nvPr/>
        </p:nvSpPr>
        <p:spPr>
          <a:xfrm>
            <a:off x="5559552" y="384048"/>
            <a:ext cx="804672" cy="896112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strella de 5 puntas 5"/>
          <p:cNvSpPr/>
          <p:nvPr/>
        </p:nvSpPr>
        <p:spPr>
          <a:xfrm>
            <a:off x="402337" y="3456389"/>
            <a:ext cx="804672" cy="896112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Estrella de 5 puntas 6"/>
          <p:cNvSpPr/>
          <p:nvPr/>
        </p:nvSpPr>
        <p:spPr>
          <a:xfrm>
            <a:off x="5691620" y="3904445"/>
            <a:ext cx="804672" cy="896112"/>
          </a:xfrm>
          <a:prstGeom prst="star5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strella de 5 puntas 7"/>
          <p:cNvSpPr/>
          <p:nvPr/>
        </p:nvSpPr>
        <p:spPr>
          <a:xfrm>
            <a:off x="1101333" y="8462066"/>
            <a:ext cx="804672" cy="896112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strella de 5 puntas 8"/>
          <p:cNvSpPr/>
          <p:nvPr/>
        </p:nvSpPr>
        <p:spPr>
          <a:xfrm>
            <a:off x="4813796" y="8608370"/>
            <a:ext cx="804672" cy="896112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730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1" y="1414826"/>
            <a:ext cx="6000186" cy="12633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1" y="3826274"/>
            <a:ext cx="6000186" cy="126332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71" y="5987335"/>
            <a:ext cx="6000186" cy="12633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71" y="8258844"/>
            <a:ext cx="5996241" cy="12631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71" y="279847"/>
            <a:ext cx="2669565" cy="48546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413" y="2961069"/>
            <a:ext cx="2021057" cy="32530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547872" y="148267"/>
            <a:ext cx="2924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>
                <a:latin typeface="[z] Arista" panose="02000500000000020004" pitchFamily="2" charset="0"/>
              </a:rPr>
              <a:t>Ideas de Emprendimiento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75971" y="2807294"/>
            <a:ext cx="151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latin typeface="[z] Arista" panose="02000500000000020004" pitchFamily="2" charset="0"/>
              </a:rPr>
              <a:t>Metas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462272" y="5139081"/>
            <a:ext cx="215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latin typeface="[z] Arista" panose="02000500000000020004" pitchFamily="2" charset="0"/>
              </a:rPr>
              <a:t>Objetivos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5971" y="7403276"/>
            <a:ext cx="2395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latin typeface="[z] Arista" panose="02000500000000020004" pitchFamily="2" charset="0"/>
              </a:rPr>
              <a:t>Pendientes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2" y="5264469"/>
            <a:ext cx="2669565" cy="48546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412" y="7519948"/>
            <a:ext cx="2021057" cy="3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98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32688" y="3566160"/>
            <a:ext cx="50840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Planificación </a:t>
            </a:r>
          </a:p>
          <a:p>
            <a:pPr algn="ctr"/>
            <a:r>
              <a:rPr lang="es-AR" sz="7200" dirty="0">
                <a:latin typeface="[z] Arista" panose="02000500000000020004" pitchFamily="2" charset="0"/>
              </a:rPr>
              <a:t>Semanal</a:t>
            </a:r>
          </a:p>
        </p:txBody>
      </p:sp>
    </p:spTree>
    <p:extLst>
      <p:ext uri="{BB962C8B-B14F-4D97-AF65-F5344CB8AC3E}">
        <p14:creationId xmlns:p14="http://schemas.microsoft.com/office/powerpoint/2010/main" val="24478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o 41"/>
          <p:cNvGrpSpPr/>
          <p:nvPr/>
        </p:nvGrpSpPr>
        <p:grpSpPr>
          <a:xfrm>
            <a:off x="146304" y="20065"/>
            <a:ext cx="6542864" cy="9708765"/>
            <a:chOff x="146304" y="20065"/>
            <a:chExt cx="6542864" cy="9708765"/>
          </a:xfrm>
        </p:grpSpPr>
        <p:sp>
          <p:nvSpPr>
            <p:cNvPr id="2" name="Rectángulo redondeado 1"/>
            <p:cNvSpPr/>
            <p:nvPr/>
          </p:nvSpPr>
          <p:spPr>
            <a:xfrm>
              <a:off x="202370" y="962438"/>
              <a:ext cx="2169565" cy="25951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3684683"/>
              <a:ext cx="2210931" cy="2755761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6567538"/>
              <a:ext cx="2210931" cy="2851863"/>
            </a:xfrm>
            <a:prstGeom prst="rect">
              <a:avLst/>
            </a:prstGeom>
          </p:spPr>
        </p:pic>
        <p:sp>
          <p:nvSpPr>
            <p:cNvPr id="5" name="Rectángulo redondeado 4"/>
            <p:cNvSpPr/>
            <p:nvPr/>
          </p:nvSpPr>
          <p:spPr>
            <a:xfrm>
              <a:off x="2896912" y="2243032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9127" y="3497506"/>
              <a:ext cx="3476425" cy="950978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7257219"/>
              <a:ext cx="3476426" cy="950978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6092049"/>
              <a:ext cx="3476426" cy="950978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4750051"/>
              <a:ext cx="3476426" cy="95097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8438681"/>
              <a:ext cx="3476426" cy="950978"/>
            </a:xfrm>
            <a:prstGeom prst="rect">
              <a:avLst/>
            </a:prstGeom>
          </p:spPr>
        </p:pic>
        <p:sp>
          <p:nvSpPr>
            <p:cNvPr id="17" name="Cheurón 16"/>
            <p:cNvSpPr/>
            <p:nvPr/>
          </p:nvSpPr>
          <p:spPr>
            <a:xfrm>
              <a:off x="5263137" y="2155657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8" name="Cheurón 17"/>
            <p:cNvSpPr/>
            <p:nvPr/>
          </p:nvSpPr>
          <p:spPr>
            <a:xfrm>
              <a:off x="5263137" y="3433698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9" name="Cheurón 18"/>
            <p:cNvSpPr/>
            <p:nvPr/>
          </p:nvSpPr>
          <p:spPr>
            <a:xfrm>
              <a:off x="5186870" y="4646740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1" name="Cheurón 20"/>
            <p:cNvSpPr/>
            <p:nvPr/>
          </p:nvSpPr>
          <p:spPr>
            <a:xfrm>
              <a:off x="5200458" y="722877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0" name="Cheurón 19"/>
            <p:cNvSpPr/>
            <p:nvPr/>
          </p:nvSpPr>
          <p:spPr>
            <a:xfrm>
              <a:off x="5224760" y="602990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2" name="Cheurón 21"/>
            <p:cNvSpPr/>
            <p:nvPr/>
          </p:nvSpPr>
          <p:spPr>
            <a:xfrm>
              <a:off x="5261336" y="8388951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5180037" y="8336456"/>
              <a:ext cx="1005360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Domingo</a:t>
              </a: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5287439" y="5997013"/>
              <a:ext cx="89795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</a:bodyPr>
            <a:lstStyle/>
            <a:p>
              <a:pPr algn="ctr"/>
              <a:r>
                <a:rPr lang="es-ES" sz="238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 little sunshine" panose="02000603000000000000" pitchFamily="2" charset="0"/>
                  <a:ea typeface="A little sunshine" panose="02000603000000000000" pitchFamily="2" charset="0"/>
                </a:rPr>
                <a:t>Viernes</a:t>
              </a:r>
            </a:p>
          </p:txBody>
        </p:sp>
        <p:sp>
          <p:nvSpPr>
            <p:cNvPr id="15" name="Rectángulo redondeado 14"/>
            <p:cNvSpPr/>
            <p:nvPr/>
          </p:nvSpPr>
          <p:spPr>
            <a:xfrm>
              <a:off x="2926517" y="906311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216907" y="7180520"/>
              <a:ext cx="968490" cy="1503725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Sábado</a:t>
              </a:r>
            </a:p>
            <a:p>
              <a:pPr algn="ctr"/>
              <a:endParaRPr lang="es-ES" sz="643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5287439" y="4633079"/>
              <a:ext cx="897958" cy="514223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Jueves</a:t>
              </a:r>
            </a:p>
          </p:txBody>
        </p:sp>
        <p:sp>
          <p:nvSpPr>
            <p:cNvPr id="16" name="Cheurón 15"/>
            <p:cNvSpPr/>
            <p:nvPr/>
          </p:nvSpPr>
          <p:spPr>
            <a:xfrm>
              <a:off x="5180037" y="870372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424586" y="811935"/>
              <a:ext cx="75849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Lunes</a:t>
              </a: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5223757" y="2090769"/>
              <a:ext cx="1322756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Martes</a:t>
              </a: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4797360" y="3407956"/>
              <a:ext cx="1749153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Miércoles</a:t>
              </a: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370686" y="20065"/>
              <a:ext cx="5812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800" dirty="0">
                  <a:latin typeface="[z] Arista" panose="02000500000000020004" pitchFamily="2" charset="0"/>
                </a:rPr>
                <a:t>Semana:</a:t>
              </a:r>
            </a:p>
          </p:txBody>
        </p:sp>
        <p:sp>
          <p:nvSpPr>
            <p:cNvPr id="28" name="Terminador 27"/>
            <p:cNvSpPr/>
            <p:nvPr/>
          </p:nvSpPr>
          <p:spPr>
            <a:xfrm>
              <a:off x="334228" y="3132069"/>
              <a:ext cx="1835082" cy="417084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9" name="Terminador 28"/>
            <p:cNvSpPr/>
            <p:nvPr/>
          </p:nvSpPr>
          <p:spPr>
            <a:xfrm>
              <a:off x="241296" y="5995478"/>
              <a:ext cx="2020945" cy="39102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30" name="Terminador 29"/>
            <p:cNvSpPr/>
            <p:nvPr/>
          </p:nvSpPr>
          <p:spPr>
            <a:xfrm>
              <a:off x="245639" y="8997430"/>
              <a:ext cx="2020945" cy="34940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86" y="6139122"/>
              <a:ext cx="1729824" cy="729738"/>
            </a:xfrm>
            <a:prstGeom prst="rect">
              <a:avLst/>
            </a:prstGeom>
          </p:spPr>
        </p:pic>
        <p:sp>
          <p:nvSpPr>
            <p:cNvPr id="33" name="CuadroTexto 32"/>
            <p:cNvSpPr txBox="1"/>
            <p:nvPr/>
          </p:nvSpPr>
          <p:spPr>
            <a:xfrm>
              <a:off x="435282" y="3004975"/>
              <a:ext cx="2020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800" dirty="0">
                  <a:latin typeface="[z] Arista" panose="02000500000000020004" pitchFamily="2" charset="0"/>
                </a:rPr>
                <a:t>Objetivos</a:t>
              </a:r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539866" y="5912093"/>
              <a:ext cx="1494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800" dirty="0">
                  <a:latin typeface="[z] Arista" panose="02000500000000020004" pitchFamily="2" charset="0"/>
                </a:rPr>
                <a:t>Logros</a:t>
              </a:r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370686" y="8941297"/>
              <a:ext cx="1798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dirty="0">
                  <a:latin typeface="[z] Arista" panose="02000500000000020004" pitchFamily="2" charset="0"/>
                </a:rPr>
                <a:t>Motivación</a:t>
              </a:r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973" y="8999092"/>
              <a:ext cx="1729824" cy="729738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344" y="41859"/>
              <a:ext cx="1729824" cy="729738"/>
            </a:xfrm>
            <a:prstGeom prst="rect">
              <a:avLst/>
            </a:prstGeom>
          </p:spPr>
        </p:pic>
        <p:pic>
          <p:nvPicPr>
            <p:cNvPr id="40" name="Imagen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010" y="854487"/>
              <a:ext cx="1195904" cy="588206"/>
            </a:xfrm>
            <a:prstGeom prst="rect">
              <a:avLst/>
            </a:prstGeom>
          </p:spPr>
        </p:pic>
        <p:pic>
          <p:nvPicPr>
            <p:cNvPr id="41" name="Imagen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92429" y="4044729"/>
              <a:ext cx="2165379" cy="340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975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46304" y="20065"/>
            <a:ext cx="6542864" cy="9708765"/>
            <a:chOff x="146304" y="20065"/>
            <a:chExt cx="6542864" cy="9708765"/>
          </a:xfrm>
        </p:grpSpPr>
        <p:sp>
          <p:nvSpPr>
            <p:cNvPr id="4" name="Rectángulo redondeado 3"/>
            <p:cNvSpPr/>
            <p:nvPr/>
          </p:nvSpPr>
          <p:spPr>
            <a:xfrm>
              <a:off x="202370" y="962438"/>
              <a:ext cx="2169565" cy="25951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3684683"/>
              <a:ext cx="2210931" cy="275576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6567538"/>
              <a:ext cx="2210931" cy="2851863"/>
            </a:xfrm>
            <a:prstGeom prst="rect">
              <a:avLst/>
            </a:prstGeom>
          </p:spPr>
        </p:pic>
        <p:sp>
          <p:nvSpPr>
            <p:cNvPr id="7" name="Rectángulo redondeado 6"/>
            <p:cNvSpPr/>
            <p:nvPr/>
          </p:nvSpPr>
          <p:spPr>
            <a:xfrm>
              <a:off x="2896912" y="2243032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9127" y="3497506"/>
              <a:ext cx="3476425" cy="950978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7257219"/>
              <a:ext cx="3476426" cy="950978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6092049"/>
              <a:ext cx="3476426" cy="950978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4750051"/>
              <a:ext cx="3476426" cy="950978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8438681"/>
              <a:ext cx="3476426" cy="950978"/>
            </a:xfrm>
            <a:prstGeom prst="rect">
              <a:avLst/>
            </a:prstGeom>
          </p:spPr>
        </p:pic>
        <p:sp>
          <p:nvSpPr>
            <p:cNvPr id="13" name="Cheurón 12"/>
            <p:cNvSpPr/>
            <p:nvPr/>
          </p:nvSpPr>
          <p:spPr>
            <a:xfrm>
              <a:off x="5263137" y="2155657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4" name="Cheurón 13"/>
            <p:cNvSpPr/>
            <p:nvPr/>
          </p:nvSpPr>
          <p:spPr>
            <a:xfrm>
              <a:off x="5263137" y="3433698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5" name="Cheurón 14"/>
            <p:cNvSpPr/>
            <p:nvPr/>
          </p:nvSpPr>
          <p:spPr>
            <a:xfrm>
              <a:off x="5186870" y="4646740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6" name="Cheurón 15"/>
            <p:cNvSpPr/>
            <p:nvPr/>
          </p:nvSpPr>
          <p:spPr>
            <a:xfrm>
              <a:off x="5200458" y="722877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7" name="Cheurón 16"/>
            <p:cNvSpPr/>
            <p:nvPr/>
          </p:nvSpPr>
          <p:spPr>
            <a:xfrm>
              <a:off x="5224760" y="602990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8" name="Cheurón 17"/>
            <p:cNvSpPr/>
            <p:nvPr/>
          </p:nvSpPr>
          <p:spPr>
            <a:xfrm>
              <a:off x="5261336" y="8388951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180037" y="8336456"/>
              <a:ext cx="1005360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Domingo</a:t>
              </a:r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5287439" y="5997013"/>
              <a:ext cx="89795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</a:bodyPr>
            <a:lstStyle/>
            <a:p>
              <a:pPr algn="ctr"/>
              <a:r>
                <a:rPr lang="es-ES" sz="238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 little sunshine" panose="02000603000000000000" pitchFamily="2" charset="0"/>
                  <a:ea typeface="A little sunshine" panose="02000603000000000000" pitchFamily="2" charset="0"/>
                </a:rPr>
                <a:t>Viernes</a:t>
              </a:r>
            </a:p>
          </p:txBody>
        </p:sp>
        <p:sp>
          <p:nvSpPr>
            <p:cNvPr id="21" name="Rectángulo redondeado 20"/>
            <p:cNvSpPr/>
            <p:nvPr/>
          </p:nvSpPr>
          <p:spPr>
            <a:xfrm>
              <a:off x="2926517" y="906311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5216907" y="7180520"/>
              <a:ext cx="968490" cy="1503725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Sábado</a:t>
              </a:r>
            </a:p>
            <a:p>
              <a:pPr algn="ctr"/>
              <a:endParaRPr lang="es-ES" sz="643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287439" y="4633079"/>
              <a:ext cx="897958" cy="514223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Jueves</a:t>
              </a:r>
            </a:p>
          </p:txBody>
        </p:sp>
        <p:sp>
          <p:nvSpPr>
            <p:cNvPr id="24" name="Cheurón 23"/>
            <p:cNvSpPr/>
            <p:nvPr/>
          </p:nvSpPr>
          <p:spPr>
            <a:xfrm>
              <a:off x="5180037" y="870372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5424586" y="811935"/>
              <a:ext cx="75849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Lunes</a:t>
              </a: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5223757" y="2090769"/>
              <a:ext cx="1322756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Martes</a:t>
              </a: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4797360" y="3407956"/>
              <a:ext cx="1749153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Miércoles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370686" y="20065"/>
              <a:ext cx="5812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800" dirty="0">
                  <a:latin typeface=" Catfish line Script" panose="02000000000000000000" pitchFamily="2" charset="0"/>
                </a:rPr>
                <a:t>Semana:</a:t>
              </a:r>
            </a:p>
          </p:txBody>
        </p:sp>
        <p:sp>
          <p:nvSpPr>
            <p:cNvPr id="29" name="Terminador 28"/>
            <p:cNvSpPr/>
            <p:nvPr/>
          </p:nvSpPr>
          <p:spPr>
            <a:xfrm>
              <a:off x="334228" y="3132069"/>
              <a:ext cx="1835082" cy="417084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30" name="Terminador 29"/>
            <p:cNvSpPr/>
            <p:nvPr/>
          </p:nvSpPr>
          <p:spPr>
            <a:xfrm>
              <a:off x="241296" y="5995478"/>
              <a:ext cx="2020945" cy="39102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31" name="Terminador 30"/>
            <p:cNvSpPr/>
            <p:nvPr/>
          </p:nvSpPr>
          <p:spPr>
            <a:xfrm>
              <a:off x="245639" y="8997430"/>
              <a:ext cx="2020945" cy="34940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86" y="6139122"/>
              <a:ext cx="1729824" cy="729738"/>
            </a:xfrm>
            <a:prstGeom prst="rect">
              <a:avLst/>
            </a:prstGeom>
          </p:spPr>
        </p:pic>
        <p:sp>
          <p:nvSpPr>
            <p:cNvPr id="33" name="CuadroTexto 32"/>
            <p:cNvSpPr txBox="1"/>
            <p:nvPr/>
          </p:nvSpPr>
          <p:spPr>
            <a:xfrm>
              <a:off x="435282" y="3004975"/>
              <a:ext cx="2020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800" dirty="0">
                  <a:latin typeface="a Alley Garden" panose="02000503000000000000" pitchFamily="50" charset="0"/>
                </a:rPr>
                <a:t>Objetivos</a:t>
              </a: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539866" y="5912093"/>
              <a:ext cx="1494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800" dirty="0">
                  <a:latin typeface="a Alley Garden" panose="02000503000000000000" pitchFamily="50" charset="0"/>
                </a:rPr>
                <a:t>Logros</a:t>
              </a:r>
            </a:p>
          </p:txBody>
        </p:sp>
        <p:sp>
          <p:nvSpPr>
            <p:cNvPr id="35" name="CuadroTexto 34"/>
            <p:cNvSpPr txBox="1"/>
            <p:nvPr/>
          </p:nvSpPr>
          <p:spPr>
            <a:xfrm>
              <a:off x="370686" y="8941297"/>
              <a:ext cx="1798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dirty="0">
                  <a:latin typeface="a Alley Garden" panose="02000503000000000000" pitchFamily="50" charset="0"/>
                </a:rPr>
                <a:t>Motivación</a:t>
              </a:r>
            </a:p>
          </p:txBody>
        </p:sp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973" y="8999092"/>
              <a:ext cx="1729824" cy="729738"/>
            </a:xfrm>
            <a:prstGeom prst="rect">
              <a:avLst/>
            </a:prstGeom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344" y="41859"/>
              <a:ext cx="1729824" cy="729738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010" y="854487"/>
              <a:ext cx="1195904" cy="588206"/>
            </a:xfrm>
            <a:prstGeom prst="rect">
              <a:avLst/>
            </a:prstGeom>
          </p:spPr>
        </p:pic>
        <p:pic>
          <p:nvPicPr>
            <p:cNvPr id="39" name="Imagen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92429" y="4044729"/>
              <a:ext cx="2165379" cy="340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12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46304" y="20065"/>
            <a:ext cx="6542864" cy="9708765"/>
            <a:chOff x="146304" y="20065"/>
            <a:chExt cx="6542864" cy="9708765"/>
          </a:xfrm>
        </p:grpSpPr>
        <p:sp>
          <p:nvSpPr>
            <p:cNvPr id="3" name="Rectángulo redondeado 2"/>
            <p:cNvSpPr/>
            <p:nvPr/>
          </p:nvSpPr>
          <p:spPr>
            <a:xfrm>
              <a:off x="202370" y="962438"/>
              <a:ext cx="2169565" cy="25951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3684683"/>
              <a:ext cx="2210931" cy="2755761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6567538"/>
              <a:ext cx="2210931" cy="2851863"/>
            </a:xfrm>
            <a:prstGeom prst="rect">
              <a:avLst/>
            </a:prstGeom>
          </p:spPr>
        </p:pic>
        <p:sp>
          <p:nvSpPr>
            <p:cNvPr id="6" name="Rectángulo redondeado 5"/>
            <p:cNvSpPr/>
            <p:nvPr/>
          </p:nvSpPr>
          <p:spPr>
            <a:xfrm>
              <a:off x="2896912" y="2243032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9127" y="3497506"/>
              <a:ext cx="3476425" cy="950978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7257219"/>
              <a:ext cx="3476426" cy="950978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6092049"/>
              <a:ext cx="3476426" cy="950978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4750051"/>
              <a:ext cx="3476426" cy="950978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8438681"/>
              <a:ext cx="3476426" cy="950978"/>
            </a:xfrm>
            <a:prstGeom prst="rect">
              <a:avLst/>
            </a:prstGeom>
          </p:spPr>
        </p:pic>
        <p:sp>
          <p:nvSpPr>
            <p:cNvPr id="12" name="Cheurón 11"/>
            <p:cNvSpPr/>
            <p:nvPr/>
          </p:nvSpPr>
          <p:spPr>
            <a:xfrm>
              <a:off x="5263137" y="2155657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3" name="Cheurón 12"/>
            <p:cNvSpPr/>
            <p:nvPr/>
          </p:nvSpPr>
          <p:spPr>
            <a:xfrm>
              <a:off x="5263137" y="3433698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4" name="Cheurón 13"/>
            <p:cNvSpPr/>
            <p:nvPr/>
          </p:nvSpPr>
          <p:spPr>
            <a:xfrm>
              <a:off x="5186870" y="4646740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5" name="Cheurón 14"/>
            <p:cNvSpPr/>
            <p:nvPr/>
          </p:nvSpPr>
          <p:spPr>
            <a:xfrm>
              <a:off x="5200458" y="722877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6" name="Cheurón 15"/>
            <p:cNvSpPr/>
            <p:nvPr/>
          </p:nvSpPr>
          <p:spPr>
            <a:xfrm>
              <a:off x="5224760" y="602990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7" name="Cheurón 16"/>
            <p:cNvSpPr/>
            <p:nvPr/>
          </p:nvSpPr>
          <p:spPr>
            <a:xfrm>
              <a:off x="5261336" y="8388951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5180037" y="8336456"/>
              <a:ext cx="1005360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Domingo</a:t>
              </a: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287439" y="5997013"/>
              <a:ext cx="89795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</a:bodyPr>
            <a:lstStyle/>
            <a:p>
              <a:pPr algn="ctr"/>
              <a:r>
                <a:rPr lang="es-ES" sz="238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 little sunshine" panose="02000603000000000000" pitchFamily="2" charset="0"/>
                  <a:ea typeface="A little sunshine" panose="02000603000000000000" pitchFamily="2" charset="0"/>
                </a:rPr>
                <a:t>Viernes</a:t>
              </a:r>
            </a:p>
          </p:txBody>
        </p:sp>
        <p:sp>
          <p:nvSpPr>
            <p:cNvPr id="20" name="Rectángulo redondeado 19"/>
            <p:cNvSpPr/>
            <p:nvPr/>
          </p:nvSpPr>
          <p:spPr>
            <a:xfrm>
              <a:off x="2926517" y="906311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5216907" y="7180520"/>
              <a:ext cx="968490" cy="1503725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Sábado</a:t>
              </a:r>
            </a:p>
            <a:p>
              <a:pPr algn="ctr"/>
              <a:endParaRPr lang="es-ES" sz="643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5287439" y="4633079"/>
              <a:ext cx="897958" cy="514223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Jueves</a:t>
              </a:r>
            </a:p>
          </p:txBody>
        </p:sp>
        <p:sp>
          <p:nvSpPr>
            <p:cNvPr id="23" name="Cheurón 22"/>
            <p:cNvSpPr/>
            <p:nvPr/>
          </p:nvSpPr>
          <p:spPr>
            <a:xfrm>
              <a:off x="5180037" y="870372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5424586" y="811935"/>
              <a:ext cx="75849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Lunes</a:t>
              </a: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5223757" y="2090769"/>
              <a:ext cx="1322756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Martes</a:t>
              </a: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4797360" y="3407956"/>
              <a:ext cx="1749153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Miércoles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70686" y="20065"/>
              <a:ext cx="5812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800" dirty="0">
                  <a:latin typeface="[z] Arista" panose="02000500000000020004" pitchFamily="2" charset="0"/>
                </a:rPr>
                <a:t>Semana:</a:t>
              </a:r>
            </a:p>
          </p:txBody>
        </p:sp>
        <p:sp>
          <p:nvSpPr>
            <p:cNvPr id="28" name="Terminador 27"/>
            <p:cNvSpPr/>
            <p:nvPr/>
          </p:nvSpPr>
          <p:spPr>
            <a:xfrm>
              <a:off x="334228" y="3132069"/>
              <a:ext cx="1835082" cy="417084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9" name="Terminador 28"/>
            <p:cNvSpPr/>
            <p:nvPr/>
          </p:nvSpPr>
          <p:spPr>
            <a:xfrm>
              <a:off x="241296" y="5995478"/>
              <a:ext cx="2020945" cy="39102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30" name="Terminador 29"/>
            <p:cNvSpPr/>
            <p:nvPr/>
          </p:nvSpPr>
          <p:spPr>
            <a:xfrm>
              <a:off x="245639" y="8997430"/>
              <a:ext cx="2020945" cy="34940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86" y="6139122"/>
              <a:ext cx="1729824" cy="729738"/>
            </a:xfrm>
            <a:prstGeom prst="rect">
              <a:avLst/>
            </a:prstGeom>
          </p:spPr>
        </p:pic>
        <p:sp>
          <p:nvSpPr>
            <p:cNvPr id="32" name="CuadroTexto 31"/>
            <p:cNvSpPr txBox="1"/>
            <p:nvPr/>
          </p:nvSpPr>
          <p:spPr>
            <a:xfrm>
              <a:off x="435282" y="3004975"/>
              <a:ext cx="2020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800" dirty="0">
                  <a:latin typeface="[z] Arista" panose="02000500000000020004" pitchFamily="2" charset="0"/>
                </a:rPr>
                <a:t>Objetivos</a:t>
              </a: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539866" y="5912093"/>
              <a:ext cx="1494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800" dirty="0">
                  <a:latin typeface="[z] Arista" panose="02000500000000020004" pitchFamily="2" charset="0"/>
                </a:rPr>
                <a:t>Logros</a:t>
              </a: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370686" y="8941297"/>
              <a:ext cx="1798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dirty="0">
                  <a:latin typeface="[z] Arista" panose="02000500000000020004" pitchFamily="2" charset="0"/>
                </a:rPr>
                <a:t>Motivación</a:t>
              </a:r>
            </a:p>
          </p:txBody>
        </p:sp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973" y="8999092"/>
              <a:ext cx="1729824" cy="729738"/>
            </a:xfrm>
            <a:prstGeom prst="rect">
              <a:avLst/>
            </a:prstGeom>
          </p:spPr>
        </p:pic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344" y="41859"/>
              <a:ext cx="1729824" cy="729738"/>
            </a:xfrm>
            <a:prstGeom prst="rect">
              <a:avLst/>
            </a:prstGeom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010" y="854487"/>
              <a:ext cx="1195904" cy="588206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92429" y="4044729"/>
              <a:ext cx="2165379" cy="340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494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46304" y="20065"/>
            <a:ext cx="6542864" cy="9708765"/>
            <a:chOff x="146304" y="20065"/>
            <a:chExt cx="6542864" cy="9708765"/>
          </a:xfrm>
        </p:grpSpPr>
        <p:sp>
          <p:nvSpPr>
            <p:cNvPr id="3" name="Rectángulo redondeado 2"/>
            <p:cNvSpPr/>
            <p:nvPr/>
          </p:nvSpPr>
          <p:spPr>
            <a:xfrm>
              <a:off x="202370" y="962438"/>
              <a:ext cx="2169565" cy="259515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3684683"/>
              <a:ext cx="2210931" cy="2755761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304" y="6567538"/>
              <a:ext cx="2210931" cy="2851863"/>
            </a:xfrm>
            <a:prstGeom prst="rect">
              <a:avLst/>
            </a:prstGeom>
          </p:spPr>
        </p:pic>
        <p:sp>
          <p:nvSpPr>
            <p:cNvPr id="6" name="Rectángulo redondeado 5"/>
            <p:cNvSpPr/>
            <p:nvPr/>
          </p:nvSpPr>
          <p:spPr>
            <a:xfrm>
              <a:off x="2896912" y="2243032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9127" y="3497506"/>
              <a:ext cx="3476425" cy="950978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7257219"/>
              <a:ext cx="3476426" cy="950978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6092049"/>
              <a:ext cx="3476426" cy="950978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4750051"/>
              <a:ext cx="3476426" cy="950978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3094" y="8438681"/>
              <a:ext cx="3476426" cy="950978"/>
            </a:xfrm>
            <a:prstGeom prst="rect">
              <a:avLst/>
            </a:prstGeom>
          </p:spPr>
        </p:pic>
        <p:sp>
          <p:nvSpPr>
            <p:cNvPr id="12" name="Cheurón 11"/>
            <p:cNvSpPr/>
            <p:nvPr/>
          </p:nvSpPr>
          <p:spPr>
            <a:xfrm>
              <a:off x="5263137" y="2155657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3" name="Cheurón 12"/>
            <p:cNvSpPr/>
            <p:nvPr/>
          </p:nvSpPr>
          <p:spPr>
            <a:xfrm>
              <a:off x="5263137" y="3433698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4" name="Cheurón 13"/>
            <p:cNvSpPr/>
            <p:nvPr/>
          </p:nvSpPr>
          <p:spPr>
            <a:xfrm>
              <a:off x="5186870" y="4646740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5" name="Cheurón 14"/>
            <p:cNvSpPr/>
            <p:nvPr/>
          </p:nvSpPr>
          <p:spPr>
            <a:xfrm>
              <a:off x="5200458" y="722877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6" name="Cheurón 15"/>
            <p:cNvSpPr/>
            <p:nvPr/>
          </p:nvSpPr>
          <p:spPr>
            <a:xfrm>
              <a:off x="5224760" y="6029909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7" name="Cheurón 16"/>
            <p:cNvSpPr/>
            <p:nvPr/>
          </p:nvSpPr>
          <p:spPr>
            <a:xfrm>
              <a:off x="5261336" y="8388951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5180037" y="8336456"/>
              <a:ext cx="1005360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Domingo</a:t>
              </a: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287439" y="5997013"/>
              <a:ext cx="89795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</a:bodyPr>
            <a:lstStyle/>
            <a:p>
              <a:pPr algn="ctr"/>
              <a:r>
                <a:rPr lang="es-ES" sz="238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 little sunshine" panose="02000603000000000000" pitchFamily="2" charset="0"/>
                  <a:ea typeface="A little sunshine" panose="02000603000000000000" pitchFamily="2" charset="0"/>
                </a:rPr>
                <a:t>Viernes</a:t>
              </a:r>
            </a:p>
          </p:txBody>
        </p:sp>
        <p:sp>
          <p:nvSpPr>
            <p:cNvPr id="20" name="Rectángulo redondeado 19"/>
            <p:cNvSpPr/>
            <p:nvPr/>
          </p:nvSpPr>
          <p:spPr>
            <a:xfrm>
              <a:off x="2926517" y="906311"/>
              <a:ext cx="3481643" cy="942554"/>
            </a:xfrm>
            <a:prstGeom prst="roundRect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5216907" y="7180520"/>
              <a:ext cx="968490" cy="1503725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Sábado</a:t>
              </a:r>
            </a:p>
            <a:p>
              <a:pPr algn="ctr"/>
              <a:endParaRPr lang="es-ES" sz="6430" b="1" dirty="0">
                <a:ln/>
                <a:solidFill>
                  <a:schemeClr val="accent3"/>
                </a:solidFill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5287439" y="4633079"/>
              <a:ext cx="897958" cy="514223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627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Jueves</a:t>
              </a:r>
            </a:p>
          </p:txBody>
        </p:sp>
        <p:sp>
          <p:nvSpPr>
            <p:cNvPr id="23" name="Cheurón 22"/>
            <p:cNvSpPr/>
            <p:nvPr/>
          </p:nvSpPr>
          <p:spPr>
            <a:xfrm>
              <a:off x="5180037" y="870372"/>
              <a:ext cx="1247596" cy="410536"/>
            </a:xfrm>
            <a:prstGeom prst="chevron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>
                <a:solidFill>
                  <a:schemeClr val="tx1"/>
                </a:solidFill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5424586" y="811935"/>
              <a:ext cx="758498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Lunes</a:t>
              </a: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5223757" y="2090769"/>
              <a:ext cx="1322756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Martes</a:t>
              </a: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4797360" y="3407956"/>
              <a:ext cx="1749153" cy="476328"/>
            </a:xfrm>
            <a:prstGeom prst="rect">
              <a:avLst/>
            </a:prstGeom>
            <a:noFill/>
          </p:spPr>
          <p:txBody>
            <a:bodyPr wrap="none" lIns="108881" tIns="54441" rIns="108881" bIns="5444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381" dirty="0">
                  <a:ln/>
                  <a:latin typeface="A little sunshine" panose="02000603000000000000" pitchFamily="2" charset="0"/>
                  <a:ea typeface="A little sunshine" panose="02000603000000000000" pitchFamily="2" charset="0"/>
                </a:rPr>
                <a:t>Miércoles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370686" y="20065"/>
              <a:ext cx="58123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800" dirty="0">
                  <a:latin typeface="[z] Arista" panose="02000500000000020004" pitchFamily="2" charset="0"/>
                </a:rPr>
                <a:t>Semana:</a:t>
              </a:r>
            </a:p>
          </p:txBody>
        </p:sp>
        <p:sp>
          <p:nvSpPr>
            <p:cNvPr id="28" name="Terminador 27"/>
            <p:cNvSpPr/>
            <p:nvPr/>
          </p:nvSpPr>
          <p:spPr>
            <a:xfrm>
              <a:off x="334228" y="3132069"/>
              <a:ext cx="1835082" cy="417084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29" name="Terminador 28"/>
            <p:cNvSpPr/>
            <p:nvPr/>
          </p:nvSpPr>
          <p:spPr>
            <a:xfrm>
              <a:off x="241296" y="5995478"/>
              <a:ext cx="2020945" cy="39102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sp>
          <p:nvSpPr>
            <p:cNvPr id="30" name="Terminador 29"/>
            <p:cNvSpPr/>
            <p:nvPr/>
          </p:nvSpPr>
          <p:spPr>
            <a:xfrm>
              <a:off x="245639" y="8997430"/>
              <a:ext cx="2020945" cy="349400"/>
            </a:xfrm>
            <a:prstGeom prst="flowChartTerminator">
              <a:avLst/>
            </a:prstGeom>
            <a:solidFill>
              <a:srgbClr val="F8CBCE"/>
            </a:solidFill>
            <a:ln>
              <a:solidFill>
                <a:srgbClr val="F8CB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27"/>
            </a:p>
          </p:txBody>
        </p:sp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86" y="6139122"/>
              <a:ext cx="1729824" cy="729738"/>
            </a:xfrm>
            <a:prstGeom prst="rect">
              <a:avLst/>
            </a:prstGeom>
          </p:spPr>
        </p:pic>
        <p:sp>
          <p:nvSpPr>
            <p:cNvPr id="32" name="CuadroTexto 31"/>
            <p:cNvSpPr txBox="1"/>
            <p:nvPr/>
          </p:nvSpPr>
          <p:spPr>
            <a:xfrm>
              <a:off x="435282" y="3004975"/>
              <a:ext cx="2020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2800" dirty="0">
                  <a:latin typeface="[z] Arista" panose="02000500000000020004" pitchFamily="2" charset="0"/>
                </a:rPr>
                <a:t>Objetivos</a:t>
              </a: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539866" y="5912093"/>
              <a:ext cx="1494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800" dirty="0">
                  <a:latin typeface="[z] Arista" panose="02000500000000020004" pitchFamily="2" charset="0"/>
                </a:rPr>
                <a:t>Logros</a:t>
              </a: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370686" y="8941297"/>
              <a:ext cx="1798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2400" dirty="0">
                  <a:latin typeface="[z] Arista" panose="02000500000000020004" pitchFamily="2" charset="0"/>
                </a:rPr>
                <a:t>Motivación</a:t>
              </a:r>
            </a:p>
          </p:txBody>
        </p:sp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973" y="8999092"/>
              <a:ext cx="1729824" cy="729738"/>
            </a:xfrm>
            <a:prstGeom prst="rect">
              <a:avLst/>
            </a:prstGeom>
          </p:spPr>
        </p:pic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344" y="41859"/>
              <a:ext cx="1729824" cy="729738"/>
            </a:xfrm>
            <a:prstGeom prst="rect">
              <a:avLst/>
            </a:prstGeom>
          </p:spPr>
        </p:pic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010" y="854487"/>
              <a:ext cx="1195904" cy="588206"/>
            </a:xfrm>
            <a:prstGeom prst="rect">
              <a:avLst/>
            </a:prstGeom>
          </p:spPr>
        </p:pic>
        <p:pic>
          <p:nvPicPr>
            <p:cNvPr id="38" name="Imagen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92429" y="4044729"/>
              <a:ext cx="2165379" cy="340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05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16135" y="3963245"/>
            <a:ext cx="5153356" cy="120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Pedidos</a:t>
            </a:r>
          </a:p>
        </p:txBody>
      </p:sp>
    </p:spTree>
    <p:extLst>
      <p:ext uri="{BB962C8B-B14F-4D97-AF65-F5344CB8AC3E}">
        <p14:creationId xmlns:p14="http://schemas.microsoft.com/office/powerpoint/2010/main" val="1245208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upo 71"/>
          <p:cNvGrpSpPr/>
          <p:nvPr/>
        </p:nvGrpSpPr>
        <p:grpSpPr>
          <a:xfrm>
            <a:off x="404070" y="250766"/>
            <a:ext cx="6035003" cy="4353104"/>
            <a:chOff x="404070" y="250766"/>
            <a:chExt cx="6035003" cy="4353104"/>
          </a:xfrm>
        </p:grpSpPr>
        <p:grpSp>
          <p:nvGrpSpPr>
            <p:cNvPr id="63" name="Grupo 62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4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6" name="Conector recto 5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ector recto 7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cto 8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12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upo 69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26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28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cto 30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CuadroTexto 64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66" name="CuadroTexto 65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67" name="CuadroTexto 66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68" name="CuadroTexto 67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grpSp>
        <p:nvGrpSpPr>
          <p:cNvPr id="73" name="Grupo 72"/>
          <p:cNvGrpSpPr/>
          <p:nvPr/>
        </p:nvGrpSpPr>
        <p:grpSpPr>
          <a:xfrm>
            <a:off x="467754" y="5110045"/>
            <a:ext cx="6035003" cy="4353104"/>
            <a:chOff x="404070" y="250766"/>
            <a:chExt cx="6035003" cy="4353104"/>
          </a:xfrm>
        </p:grpSpPr>
        <p:grpSp>
          <p:nvGrpSpPr>
            <p:cNvPr id="74" name="Grupo 73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102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103" name="Rectángulo 102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104" name="Conector recto 103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ector recto 104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Conector recto 106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76" name="Conector recto 75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75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ángulo 76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79" name="Conector recto 78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cto 79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ctor recto 80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cto 81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82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cto 83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cto 85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78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cto 86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upo 89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95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97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98" name="Rectángulo 97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99" name="Conector recto 98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ector recto 99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Conector recto 100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CuadroTexto 90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92" name="CuadroTexto 91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93" name="CuadroTexto 92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94" name="CuadroTexto 93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pic>
        <p:nvPicPr>
          <p:cNvPr id="108" name="Imagen 107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66" y="4227700"/>
            <a:ext cx="1418078" cy="697482"/>
          </a:xfrm>
          <a:prstGeom prst="rect">
            <a:avLst/>
          </a:prstGeom>
        </p:spPr>
      </p:pic>
      <p:pic>
        <p:nvPicPr>
          <p:cNvPr id="109" name="Imagen 108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50" y="9023586"/>
            <a:ext cx="1418078" cy="6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8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85782" y="397070"/>
            <a:ext cx="6035003" cy="4353104"/>
            <a:chOff x="404070" y="250766"/>
            <a:chExt cx="6035003" cy="4353104"/>
          </a:xfrm>
        </p:grpSpPr>
        <p:grpSp>
          <p:nvGrpSpPr>
            <p:cNvPr id="3" name="Grupo 2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31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32" name="Rectángulo 31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cto 33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cto 34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o 18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24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26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uadroTexto 19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405768" y="5089874"/>
            <a:ext cx="6035003" cy="4353104"/>
            <a:chOff x="404070" y="250766"/>
            <a:chExt cx="6035003" cy="4353104"/>
          </a:xfrm>
        </p:grpSpPr>
        <p:grpSp>
          <p:nvGrpSpPr>
            <p:cNvPr id="38" name="Grupo 37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66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67" name="Rectángulo 66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68" name="Conector recto 67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cto 68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ector recto 69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ector recto 70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upo 53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59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61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62" name="Rectángulo 61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63" name="Conector recto 62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cto 64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CuadroTexto 54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56" name="CuadroTexto 55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57" name="CuadroTexto 56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58" name="CuadroTexto 57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pic>
        <p:nvPicPr>
          <p:cNvPr id="72" name="Imagen 71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66" y="4227700"/>
            <a:ext cx="1418078" cy="697482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66" y="9003817"/>
            <a:ext cx="1418078" cy="6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69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404070" y="250766"/>
            <a:ext cx="6035003" cy="4353104"/>
            <a:chOff x="404070" y="250766"/>
            <a:chExt cx="6035003" cy="4353104"/>
          </a:xfrm>
        </p:grpSpPr>
        <p:grpSp>
          <p:nvGrpSpPr>
            <p:cNvPr id="3" name="Grupo 2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31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32" name="Rectángulo 31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cto 33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ector recto 34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o 18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24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26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CuadroTexto 19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467754" y="5062851"/>
            <a:ext cx="6035003" cy="4353104"/>
            <a:chOff x="404070" y="250766"/>
            <a:chExt cx="6035003" cy="4353104"/>
          </a:xfrm>
        </p:grpSpPr>
        <p:grpSp>
          <p:nvGrpSpPr>
            <p:cNvPr id="38" name="Grupo 37"/>
            <p:cNvGrpSpPr/>
            <p:nvPr/>
          </p:nvGrpSpPr>
          <p:grpSpPr>
            <a:xfrm>
              <a:off x="404070" y="250766"/>
              <a:ext cx="6004053" cy="1084358"/>
              <a:chOff x="404072" y="1163776"/>
              <a:chExt cx="5958251" cy="943045"/>
            </a:xfrm>
          </p:grpSpPr>
          <p:sp>
            <p:nvSpPr>
              <p:cNvPr id="66" name="Rectángulo: esquinas redondeadas 38">
                <a:extLst>
                  <a:ext uri="{FF2B5EF4-FFF2-40B4-BE49-F238E27FC236}">
                    <a16:creationId xmlns:a16="http://schemas.microsoft.com/office/drawing/2014/main" id="{DF81847D-A3FB-48BB-9D7F-627FCE2C35A4}"/>
                  </a:ext>
                </a:extLst>
              </p:cNvPr>
              <p:cNvSpPr/>
              <p:nvPr/>
            </p:nvSpPr>
            <p:spPr>
              <a:xfrm>
                <a:off x="404072" y="1163776"/>
                <a:ext cx="5958251" cy="864809"/>
              </a:xfrm>
              <a:prstGeom prst="round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CL" sz="1000"/>
              </a:p>
            </p:txBody>
          </p:sp>
          <p:sp>
            <p:nvSpPr>
              <p:cNvPr id="67" name="Rectángulo 66">
                <a:extLst>
                  <a:ext uri="{FF2B5EF4-FFF2-40B4-BE49-F238E27FC236}">
                    <a16:creationId xmlns:a16="http://schemas.microsoft.com/office/drawing/2014/main" id="{DD1CF3A1-BA95-4AF6-962D-1E57466DB490}"/>
                  </a:ext>
                </a:extLst>
              </p:cNvPr>
              <p:cNvSpPr/>
              <p:nvPr/>
            </p:nvSpPr>
            <p:spPr>
              <a:xfrm>
                <a:off x="448013" y="1172670"/>
                <a:ext cx="3392163" cy="934151"/>
              </a:xfrm>
              <a:prstGeom prst="rect">
                <a:avLst/>
              </a:prstGeom>
              <a:noFill/>
            </p:spPr>
            <p:txBody>
              <a:bodyPr wrap="squar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Clienta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Teléfono 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Abono</a:t>
                </a:r>
              </a:p>
              <a:p>
                <a:r>
                  <a:rPr lang="es-ES" sz="1400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Fecha de Entrega</a:t>
                </a:r>
              </a:p>
            </p:txBody>
          </p:sp>
          <p:cxnSp>
            <p:nvCxnSpPr>
              <p:cNvPr id="68" name="Conector recto 67">
                <a:extLst>
                  <a:ext uri="{FF2B5EF4-FFF2-40B4-BE49-F238E27FC236}">
                    <a16:creationId xmlns:a16="http://schemas.microsoft.com/office/drawing/2014/main" id="{DBC0A993-92F5-48AC-AC89-87F0F92BEF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333230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cto 68">
                <a:extLst>
                  <a:ext uri="{FF2B5EF4-FFF2-40B4-BE49-F238E27FC236}">
                    <a16:creationId xmlns:a16="http://schemas.microsoft.com/office/drawing/2014/main" id="{C2751190-ABE6-465A-ADF6-8DC40EAA3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752377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ector recto 69">
                <a:extLst>
                  <a:ext uri="{FF2B5EF4-FFF2-40B4-BE49-F238E27FC236}">
                    <a16:creationId xmlns:a16="http://schemas.microsoft.com/office/drawing/2014/main" id="{1D3D2E2C-CBC1-4015-9E01-3136F1C696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3432" y="1951970"/>
                <a:ext cx="4477071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ector recto 70">
                <a:extLst>
                  <a:ext uri="{FF2B5EF4-FFF2-40B4-BE49-F238E27FC236}">
                    <a16:creationId xmlns:a16="http://schemas.microsoft.com/office/drawing/2014/main" id="{A5472F70-BCD2-4BF4-9C61-4CEB8EF44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8025" y="1526322"/>
                <a:ext cx="4622478" cy="0"/>
              </a:xfrm>
              <a:prstGeom prst="lin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36D80601-C5FB-4553-929C-0C0EBA648CBE}"/>
                </a:ext>
              </a:extLst>
            </p:cNvPr>
            <p:cNvSpPr/>
            <p:nvPr/>
          </p:nvSpPr>
          <p:spPr>
            <a:xfrm>
              <a:off x="4334343" y="3539437"/>
              <a:ext cx="2005217" cy="38979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2D505235-1FF5-4403-A9C0-330B280B0981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>
              <a:off x="5336952" y="1394993"/>
              <a:ext cx="128" cy="2534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42089CEE-85E8-4939-9CDD-E2F368AF6BF5}"/>
                </a:ext>
              </a:extLst>
            </p:cNvPr>
            <p:cNvSpPr/>
            <p:nvPr/>
          </p:nvSpPr>
          <p:spPr>
            <a:xfrm>
              <a:off x="4334343" y="3552892"/>
              <a:ext cx="1042478" cy="274130"/>
            </a:xfrm>
            <a:prstGeom prst="rect">
              <a:avLst/>
            </a:prstGeom>
            <a:noFill/>
          </p:spPr>
          <p:txBody>
            <a:bodyPr wrap="none" lIns="69782" tIns="34891" rIns="69782" bIns="34891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s-ES" sz="2137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Hestina" panose="02000500000000000000" pitchFamily="2" charset="0"/>
                </a:rPr>
                <a:t>Total $</a:t>
              </a:r>
            </a:p>
          </p:txBody>
        </p:sp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8A82F8A4-CEA9-46B2-A450-3BC85712CF6D}"/>
                </a:ext>
              </a:extLst>
            </p:cNvPr>
            <p:cNvSpPr/>
            <p:nvPr/>
          </p:nvSpPr>
          <p:spPr>
            <a:xfrm>
              <a:off x="447219" y="1385529"/>
              <a:ext cx="5914311" cy="2154425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782" tIns="34891" rIns="69782" bIns="348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CL" sz="1091"/>
            </a:p>
          </p:txBody>
        </p: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90DEFF44-03D3-4F84-87BC-32FDD00F4368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1620602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10096C96-FACD-4897-955E-F3AEB41A924A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301079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EE91EFFD-57AC-4106-A8CB-FA8ADB3107F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290" y="1385527"/>
              <a:ext cx="0" cy="21544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45">
              <a:extLst>
                <a:ext uri="{FF2B5EF4-FFF2-40B4-BE49-F238E27FC236}">
                  <a16:creationId xmlns:a16="http://schemas.microsoft.com/office/drawing/2014/main" id="{DBCBB33D-DEEF-4901-81E5-1EF33EBC100D}"/>
                </a:ext>
              </a:extLst>
            </p:cNvPr>
            <p:cNvCxnSpPr>
              <a:cxnSpLocks/>
            </p:cNvCxnSpPr>
            <p:nvPr/>
          </p:nvCxnSpPr>
          <p:spPr>
            <a:xfrm>
              <a:off x="4335899" y="1385527"/>
              <a:ext cx="0" cy="2154424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57305EBC-12A8-44D4-A8E6-F9292EDE2D3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1814104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B11ADC9D-F51F-47F8-BA8A-B845A0D5C11F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013683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3C6DFDD4-EEFD-4042-8358-B21DAC6ED020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2249323"/>
              <a:ext cx="58685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F5FC24AF-0431-4C5B-BC52-29D4AC57EF3F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>
              <a:off x="447219" y="2462742"/>
              <a:ext cx="5892341" cy="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50">
              <a:extLst>
                <a:ext uri="{FF2B5EF4-FFF2-40B4-BE49-F238E27FC236}">
                  <a16:creationId xmlns:a16="http://schemas.microsoft.com/office/drawing/2014/main" id="{4D81E518-1E5A-43FD-94FA-B445EF5071EB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662378"/>
              <a:ext cx="58703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cto 51">
              <a:extLst>
                <a:ext uri="{FF2B5EF4-FFF2-40B4-BE49-F238E27FC236}">
                  <a16:creationId xmlns:a16="http://schemas.microsoft.com/office/drawing/2014/main" id="{5E765471-290C-41C1-BBB6-C99ED5C48855}"/>
                </a:ext>
              </a:extLst>
            </p:cNvPr>
            <p:cNvCxnSpPr>
              <a:cxnSpLocks/>
            </p:cNvCxnSpPr>
            <p:nvPr/>
          </p:nvCxnSpPr>
          <p:spPr>
            <a:xfrm>
              <a:off x="469189" y="2881931"/>
              <a:ext cx="58923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6AC43FA2-778A-43E5-A789-9593A46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447219" y="3101485"/>
              <a:ext cx="59143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upo 53"/>
            <p:cNvGrpSpPr/>
            <p:nvPr/>
          </p:nvGrpSpPr>
          <p:grpSpPr>
            <a:xfrm>
              <a:off x="467754" y="3655682"/>
              <a:ext cx="3669313" cy="948188"/>
              <a:chOff x="414946" y="4314629"/>
              <a:chExt cx="3669313" cy="948188"/>
            </a:xfrm>
          </p:grpSpPr>
          <p:sp>
            <p:nvSpPr>
              <p:cNvPr id="59" name="Rectangle 1">
                <a:extLst>
                  <a:ext uri="{FF2B5EF4-FFF2-40B4-BE49-F238E27FC236}">
                    <a16:creationId xmlns:a16="http://schemas.microsoft.com/office/drawing/2014/main" id="{36D0298F-AF26-4975-ACDD-2C67DBC7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7" y="4314629"/>
                <a:ext cx="116774" cy="421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" name="Rectangle 1">
                <a:extLst>
                  <a:ext uri="{FF2B5EF4-FFF2-40B4-BE49-F238E27FC236}">
                    <a16:creationId xmlns:a16="http://schemas.microsoft.com/office/drawing/2014/main" id="{8CA495F3-5E3D-4D26-ABC5-473099532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756" y="4866670"/>
                <a:ext cx="1284066" cy="255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382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354"/>
                <a:r>
                  <a:rPr lang="en-US" altLang="en-US" sz="11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endParaRPr lang="en-US" altLang="en-US"/>
              </a:p>
            </p:txBody>
          </p:sp>
          <p:sp>
            <p:nvSpPr>
              <p:cNvPr id="61" name="Rectángulo redondeado 8">
                <a:extLst>
                  <a:ext uri="{FF2B5EF4-FFF2-40B4-BE49-F238E27FC236}">
                    <a16:creationId xmlns:a16="http://schemas.microsoft.com/office/drawing/2014/main" id="{272A57E5-202F-49F3-BDB2-D18BDF7FC4C4}"/>
                  </a:ext>
                </a:extLst>
              </p:cNvPr>
              <p:cNvSpPr/>
              <p:nvPr/>
            </p:nvSpPr>
            <p:spPr>
              <a:xfrm>
                <a:off x="428960" y="4438230"/>
                <a:ext cx="3655298" cy="824587"/>
              </a:xfrm>
              <a:prstGeom prst="roundRect">
                <a:avLst/>
              </a:prstGeom>
              <a:solidFill>
                <a:schemeClr val="bg1">
                  <a:alpha val="6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62" name="Rectángulo 61">
                <a:extLst>
                  <a:ext uri="{FF2B5EF4-FFF2-40B4-BE49-F238E27FC236}">
                    <a16:creationId xmlns:a16="http://schemas.microsoft.com/office/drawing/2014/main" id="{53E3E48D-C8C1-4C46-A699-8993845B23B9}"/>
                  </a:ext>
                </a:extLst>
              </p:cNvPr>
              <p:cNvSpPr/>
              <p:nvPr/>
            </p:nvSpPr>
            <p:spPr>
              <a:xfrm>
                <a:off x="414946" y="4461831"/>
                <a:ext cx="1311119" cy="347462"/>
              </a:xfrm>
              <a:prstGeom prst="rect">
                <a:avLst/>
              </a:prstGeom>
              <a:noFill/>
            </p:spPr>
            <p:txBody>
              <a:bodyPr wrap="none" lIns="69782" tIns="34891" rIns="69782" bIns="34891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ctr"/>
                <a:r>
                  <a:rPr lang="es-ES" b="1" dirty="0">
                    <a:ln/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Goudy Old Style" panose="02020502050305020303" pitchFamily="18" charset="0"/>
                  </a:rPr>
                  <a:t>Observación</a:t>
                </a:r>
                <a:endParaRPr lang="es-ES" sz="2000" b="1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latin typeface="Goudy Old Style" panose="02020502050305020303" pitchFamily="18" charset="0"/>
                </a:endParaRPr>
              </a:p>
            </p:txBody>
          </p:sp>
          <p:cxnSp>
            <p:nvCxnSpPr>
              <p:cNvPr id="63" name="Conector recto 62">
                <a:extLst>
                  <a:ext uri="{FF2B5EF4-FFF2-40B4-BE49-F238E27FC236}">
                    <a16:creationId xmlns:a16="http://schemas.microsoft.com/office/drawing/2014/main" id="{987806DB-2116-4A84-86D3-587E1A254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60" y="4847760"/>
                <a:ext cx="365529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>
                <a:extLst>
                  <a:ext uri="{FF2B5EF4-FFF2-40B4-BE49-F238E27FC236}">
                    <a16:creationId xmlns:a16="http://schemas.microsoft.com/office/drawing/2014/main" id="{C34A7EA1-EF6D-4F4F-BADF-CD95AD1469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9987" y="4657882"/>
                <a:ext cx="24442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cto 64">
                <a:extLst>
                  <a:ext uri="{FF2B5EF4-FFF2-40B4-BE49-F238E27FC236}">
                    <a16:creationId xmlns:a16="http://schemas.microsoft.com/office/drawing/2014/main" id="{2BC0D853-2C5C-4412-8697-623C774A0F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83" y="5121784"/>
                <a:ext cx="3605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CuadroTexto 54"/>
            <p:cNvSpPr txBox="1"/>
            <p:nvPr/>
          </p:nvSpPr>
          <p:spPr>
            <a:xfrm>
              <a:off x="479183" y="1349116"/>
              <a:ext cx="786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Cant.</a:t>
              </a:r>
            </a:p>
          </p:txBody>
        </p:sp>
        <p:sp>
          <p:nvSpPr>
            <p:cNvPr id="56" name="CuadroTexto 55"/>
            <p:cNvSpPr txBox="1"/>
            <p:nvPr/>
          </p:nvSpPr>
          <p:spPr>
            <a:xfrm>
              <a:off x="1639987" y="1335127"/>
              <a:ext cx="2518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Producto</a:t>
              </a:r>
            </a:p>
          </p:txBody>
        </p:sp>
        <p:sp>
          <p:nvSpPr>
            <p:cNvPr id="57" name="CuadroTexto 56"/>
            <p:cNvSpPr txBox="1"/>
            <p:nvPr/>
          </p:nvSpPr>
          <p:spPr>
            <a:xfrm>
              <a:off x="4360522" y="1369381"/>
              <a:ext cx="1016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Unidad</a:t>
              </a:r>
            </a:p>
          </p:txBody>
        </p:sp>
        <p:sp>
          <p:nvSpPr>
            <p:cNvPr id="58" name="CuadroTexto 57"/>
            <p:cNvSpPr txBox="1"/>
            <p:nvPr/>
          </p:nvSpPr>
          <p:spPr>
            <a:xfrm>
              <a:off x="5432394" y="1349116"/>
              <a:ext cx="10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dirty="0"/>
                <a:t>Total</a:t>
              </a:r>
            </a:p>
          </p:txBody>
        </p:sp>
      </p:grpSp>
      <p:pic>
        <p:nvPicPr>
          <p:cNvPr id="72" name="Imagen 71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66" y="4227700"/>
            <a:ext cx="1418078" cy="697482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BD448436-8144-4AFD-8EB2-B895439A35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71" y="8976392"/>
            <a:ext cx="1418078" cy="6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09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04670" y="3051266"/>
            <a:ext cx="50840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Control venta </a:t>
            </a:r>
          </a:p>
          <a:p>
            <a:pPr algn="ctr"/>
            <a:r>
              <a:rPr lang="es-AR" sz="7200" dirty="0">
                <a:latin typeface="[z] Arista" panose="02000500000000020004" pitchFamily="2" charset="0"/>
              </a:rPr>
              <a:t>Semanal</a:t>
            </a:r>
          </a:p>
        </p:txBody>
      </p:sp>
    </p:spTree>
    <p:extLst>
      <p:ext uri="{BB962C8B-B14F-4D97-AF65-F5344CB8AC3E}">
        <p14:creationId xmlns:p14="http://schemas.microsoft.com/office/powerpoint/2010/main" val="922980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08123"/>
              </p:ext>
            </p:extLst>
          </p:nvPr>
        </p:nvGraphicFramePr>
        <p:xfrm>
          <a:off x="310895" y="256026"/>
          <a:ext cx="6236208" cy="925043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59052">
                  <a:extLst>
                    <a:ext uri="{9D8B030D-6E8A-4147-A177-3AD203B41FA5}">
                      <a16:colId xmlns:a16="http://schemas.microsoft.com/office/drawing/2014/main" val="29344772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642792148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102942821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3245791203"/>
                    </a:ext>
                  </a:extLst>
                </a:gridCol>
              </a:tblGrid>
              <a:tr h="1042422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Compras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Ventas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Pagos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Cobros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660239370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06475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124106738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36408130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8060011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620686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511850097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0924636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9938617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5245115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60736624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6991000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8009588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5345443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206728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845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266763"/>
              </p:ext>
            </p:extLst>
          </p:nvPr>
        </p:nvGraphicFramePr>
        <p:xfrm>
          <a:off x="310895" y="256026"/>
          <a:ext cx="6236208" cy="925043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59052">
                  <a:extLst>
                    <a:ext uri="{9D8B030D-6E8A-4147-A177-3AD203B41FA5}">
                      <a16:colId xmlns:a16="http://schemas.microsoft.com/office/drawing/2014/main" val="29344772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642792148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102942821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3245791203"/>
                    </a:ext>
                  </a:extLst>
                </a:gridCol>
              </a:tblGrid>
              <a:tr h="1042422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Compras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Ventas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Pagos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Cobros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660239370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06475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124106738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36408130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8060011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620686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511850097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0924636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9938617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5245115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60736624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6991000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8009588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5345443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206728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856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266763"/>
              </p:ext>
            </p:extLst>
          </p:nvPr>
        </p:nvGraphicFramePr>
        <p:xfrm>
          <a:off x="310895" y="256026"/>
          <a:ext cx="6236208" cy="925043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59052">
                  <a:extLst>
                    <a:ext uri="{9D8B030D-6E8A-4147-A177-3AD203B41FA5}">
                      <a16:colId xmlns:a16="http://schemas.microsoft.com/office/drawing/2014/main" val="29344772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642792148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1029428214"/>
                    </a:ext>
                  </a:extLst>
                </a:gridCol>
                <a:gridCol w="1559052">
                  <a:extLst>
                    <a:ext uri="{9D8B030D-6E8A-4147-A177-3AD203B41FA5}">
                      <a16:colId xmlns:a16="http://schemas.microsoft.com/office/drawing/2014/main" val="3245791203"/>
                    </a:ext>
                  </a:extLst>
                </a:gridCol>
              </a:tblGrid>
              <a:tr h="1042422"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Compras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Ventas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Pagos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/>
                        <a:t>Cobros </a:t>
                      </a:r>
                      <a:endParaRPr lang="en-US" sz="28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660239370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06475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124106738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36408130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8060011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620686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511850097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0924636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99386179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152451153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607366241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6991000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8009588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953454436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3001"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r>
                        <a:rPr lang="es-MX" sz="1600" dirty="0"/>
                        <a:t>$</a:t>
                      </a:r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206728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797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96110" y="3069554"/>
            <a:ext cx="50840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Control venta </a:t>
            </a:r>
          </a:p>
          <a:p>
            <a:pPr algn="ctr"/>
            <a:r>
              <a:rPr lang="es-AR" sz="7200" dirty="0">
                <a:latin typeface="[z] Arista" panose="02000500000000020004" pitchFamily="2" charset="0"/>
              </a:rPr>
              <a:t>Anual</a:t>
            </a:r>
          </a:p>
        </p:txBody>
      </p:sp>
    </p:spTree>
    <p:extLst>
      <p:ext uri="{BB962C8B-B14F-4D97-AF65-F5344CB8AC3E}">
        <p14:creationId xmlns:p14="http://schemas.microsoft.com/office/powerpoint/2010/main" val="115400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025434"/>
              </p:ext>
            </p:extLst>
          </p:nvPr>
        </p:nvGraphicFramePr>
        <p:xfrm>
          <a:off x="406291" y="359546"/>
          <a:ext cx="6067660" cy="8737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6829">
                  <a:extLst>
                    <a:ext uri="{9D8B030D-6E8A-4147-A177-3AD203B41FA5}">
                      <a16:colId xmlns:a16="http://schemas.microsoft.com/office/drawing/2014/main" val="1159629196"/>
                    </a:ext>
                  </a:extLst>
                </a:gridCol>
                <a:gridCol w="1337001">
                  <a:extLst>
                    <a:ext uri="{9D8B030D-6E8A-4147-A177-3AD203B41FA5}">
                      <a16:colId xmlns:a16="http://schemas.microsoft.com/office/drawing/2014/main" val="1183513397"/>
                    </a:ext>
                  </a:extLst>
                </a:gridCol>
                <a:gridCol w="1387911">
                  <a:extLst>
                    <a:ext uri="{9D8B030D-6E8A-4147-A177-3AD203B41FA5}">
                      <a16:colId xmlns:a16="http://schemas.microsoft.com/office/drawing/2014/main" val="697571441"/>
                    </a:ext>
                  </a:extLst>
                </a:gridCol>
                <a:gridCol w="1645919">
                  <a:extLst>
                    <a:ext uri="{9D8B030D-6E8A-4147-A177-3AD203B41FA5}">
                      <a16:colId xmlns:a16="http://schemas.microsoft.com/office/drawing/2014/main" val="3837746240"/>
                    </a:ext>
                  </a:extLst>
                </a:gridCol>
              </a:tblGrid>
              <a:tr h="1171553">
                <a:tc>
                  <a:txBody>
                    <a:bodyPr/>
                    <a:lstStyle/>
                    <a:p>
                      <a:endParaRPr lang="en-US" sz="16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900" dirty="0">
                          <a:latin typeface="[z] Arista" panose="02000500000000020004" pitchFamily="2" charset="0"/>
                        </a:rPr>
                        <a:t>Venta total </a:t>
                      </a:r>
                      <a:endParaRPr lang="en-US" sz="29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900" dirty="0">
                          <a:latin typeface="[z] Arista" panose="02000500000000020004" pitchFamily="2" charset="0"/>
                        </a:rPr>
                        <a:t>Costo total </a:t>
                      </a:r>
                      <a:endParaRPr lang="en-US" sz="29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900" dirty="0">
                          <a:latin typeface="[z] Arista" panose="02000500000000020004" pitchFamily="2" charset="0"/>
                        </a:rPr>
                        <a:t>Ganancia total </a:t>
                      </a:r>
                      <a:endParaRPr lang="en-US" sz="29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675795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Enero 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56353092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Febrero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035758613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Marzo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00852298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Abril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653099492"/>
                  </a:ext>
                </a:extLst>
              </a:tr>
              <a:tr h="63190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Mayo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33023151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Junio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644713425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Julio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097959379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Agosto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8732568"/>
                  </a:ext>
                </a:extLst>
              </a:tr>
              <a:tr h="689035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Septiembre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900348230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Octubre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676192629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Noviembre 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211765657"/>
                  </a:ext>
                </a:extLst>
              </a:tr>
              <a:tr h="624532">
                <a:tc>
                  <a:txBody>
                    <a:bodyPr/>
                    <a:lstStyle/>
                    <a:p>
                      <a:r>
                        <a:rPr lang="es-MX" sz="2400" dirty="0">
                          <a:latin typeface="[z] Arista" panose="02000500000000020004" pitchFamily="2" charset="0"/>
                        </a:rPr>
                        <a:t>Diciembre</a:t>
                      </a:r>
                      <a:endParaRPr lang="en-US" sz="2400" dirty="0"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45562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075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50974" y="4093682"/>
            <a:ext cx="5230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Ingresos</a:t>
            </a:r>
          </a:p>
        </p:txBody>
      </p:sp>
    </p:spTree>
    <p:extLst>
      <p:ext uri="{BB962C8B-B14F-4D97-AF65-F5344CB8AC3E}">
        <p14:creationId xmlns:p14="http://schemas.microsoft.com/office/powerpoint/2010/main" val="4287502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597464"/>
              </p:ext>
            </p:extLst>
          </p:nvPr>
        </p:nvGraphicFramePr>
        <p:xfrm>
          <a:off x="566928" y="908886"/>
          <a:ext cx="5998463" cy="856430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91229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3298881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608353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17938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HORA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DESCRIPCION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IMPORTE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566159" y="8949970"/>
            <a:ext cx="128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latin typeface="[z] Arista" panose="02000500000000020004" pitchFamily="2" charset="0"/>
              </a:rPr>
              <a:t>TOTAL $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32687" y="201000"/>
            <a:ext cx="5632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dirty="0">
                <a:latin typeface="[z] Arista" panose="02000500000000020004" pitchFamily="2" charset="0"/>
              </a:rPr>
              <a:t>MES: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28" y="169997"/>
            <a:ext cx="1502263" cy="7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98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33731"/>
              </p:ext>
            </p:extLst>
          </p:nvPr>
        </p:nvGraphicFramePr>
        <p:xfrm>
          <a:off x="566928" y="908886"/>
          <a:ext cx="5998463" cy="856430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91229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3298881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608353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17938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HORA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DESCRIPCION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IMPORTE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932687" y="201000"/>
            <a:ext cx="5632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dirty="0">
                <a:latin typeface="[z] Arista" panose="02000500000000020004" pitchFamily="2" charset="0"/>
              </a:rPr>
              <a:t>MES: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566159" y="8949970"/>
            <a:ext cx="128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latin typeface="[z] Arista" panose="02000500000000020004" pitchFamily="2" charset="0"/>
              </a:rPr>
              <a:t>TOTAL $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64" y="201000"/>
            <a:ext cx="1481327" cy="7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88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597464"/>
              </p:ext>
            </p:extLst>
          </p:nvPr>
        </p:nvGraphicFramePr>
        <p:xfrm>
          <a:off x="566928" y="908886"/>
          <a:ext cx="5998463" cy="856430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91229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3298881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608353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17938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HORA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DESCRIPCION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IMPORTE </a:t>
                      </a:r>
                      <a:endParaRPr lang="en-US" sz="2400" dirty="0">
                        <a:solidFill>
                          <a:schemeClr val="tx1"/>
                        </a:solidFill>
                        <a:latin typeface="[z] Arista" panose="02000500000000020004" pitchFamily="2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3440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3566159" y="8949970"/>
            <a:ext cx="128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latin typeface="[z] Arista" panose="02000500000000020004" pitchFamily="2" charset="0"/>
              </a:rPr>
              <a:t>TOTAL $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431" y="208265"/>
            <a:ext cx="1264519" cy="62195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32687" y="201000"/>
            <a:ext cx="5632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000" dirty="0">
                <a:latin typeface="[z] Arista" panose="02000500000000020004" pitchFamily="2" charset="0"/>
              </a:rPr>
              <a:t>MES: </a:t>
            </a:r>
          </a:p>
        </p:txBody>
      </p:sp>
    </p:spTree>
    <p:extLst>
      <p:ext uri="{BB962C8B-B14F-4D97-AF65-F5344CB8AC3E}">
        <p14:creationId xmlns:p14="http://schemas.microsoft.com/office/powerpoint/2010/main" val="1911247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22957" y="3752982"/>
            <a:ext cx="5230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Lista de Pedidos</a:t>
            </a:r>
          </a:p>
        </p:txBody>
      </p:sp>
    </p:spTree>
    <p:extLst>
      <p:ext uri="{BB962C8B-B14F-4D97-AF65-F5344CB8AC3E}">
        <p14:creationId xmlns:p14="http://schemas.microsoft.com/office/powerpoint/2010/main" val="2123292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885447"/>
              </p:ext>
            </p:extLst>
          </p:nvPr>
        </p:nvGraphicFramePr>
        <p:xfrm>
          <a:off x="421322" y="348470"/>
          <a:ext cx="5979478" cy="935673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31592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1573122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912892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077994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FECHA DE ENTREGA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DESCRIPCION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PRODUCTO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CANTIDAD</a:t>
                      </a:r>
                      <a:r>
                        <a:rPr lang="es-MX" sz="1800" baseline="0" dirty="0"/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191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331045"/>
              </p:ext>
            </p:extLst>
          </p:nvPr>
        </p:nvGraphicFramePr>
        <p:xfrm>
          <a:off x="421322" y="348470"/>
          <a:ext cx="5979478" cy="935673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31592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1529198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956816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077994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FECHA DE ENTREGA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DESCRIPCION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PRODUCTO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CANTIDAD</a:t>
                      </a:r>
                      <a:r>
                        <a:rPr lang="es-MX" sz="1800" baseline="0" dirty="0"/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19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7074"/>
              </p:ext>
            </p:extLst>
          </p:nvPr>
        </p:nvGraphicFramePr>
        <p:xfrm>
          <a:off x="421322" y="348470"/>
          <a:ext cx="5979478" cy="935673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31592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1573122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912892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1369716269"/>
                    </a:ext>
                  </a:extLst>
                </a:gridCol>
              </a:tblGrid>
              <a:tr h="1077994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FECHA DE ENTREGA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DESCRIPCION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PRODUCTO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CANTIDAD</a:t>
                      </a:r>
                      <a:r>
                        <a:rPr lang="es-MX" sz="1800" baseline="0" dirty="0"/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150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3815" y="4352835"/>
            <a:ext cx="5230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Insumos</a:t>
            </a:r>
          </a:p>
        </p:txBody>
      </p:sp>
    </p:spTree>
    <p:extLst>
      <p:ext uri="{BB962C8B-B14F-4D97-AF65-F5344CB8AC3E}">
        <p14:creationId xmlns:p14="http://schemas.microsoft.com/office/powerpoint/2010/main" val="3209955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40539"/>
              </p:ext>
            </p:extLst>
          </p:nvPr>
        </p:nvGraphicFramePr>
        <p:xfrm>
          <a:off x="549337" y="347472"/>
          <a:ext cx="5640021" cy="890461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06415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2645757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587849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</a:tblGrid>
              <a:tr h="1225296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FECHA DE COMPRA 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PROVEEDOR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PROXIMA</a:t>
                      </a:r>
                    </a:p>
                    <a:p>
                      <a:pPr algn="ctr"/>
                      <a:r>
                        <a:rPr lang="es-MX" sz="2400" dirty="0"/>
                        <a:t>COMPRA</a:t>
                      </a:r>
                      <a:r>
                        <a:rPr lang="es-MX" sz="2400" baseline="0" dirty="0"/>
                        <a:t> </a:t>
                      </a:r>
                      <a:r>
                        <a:rPr lang="es-MX" sz="2400" dirty="0"/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0" y="8887794"/>
            <a:ext cx="1481327" cy="7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3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176660"/>
              </p:ext>
            </p:extLst>
          </p:nvPr>
        </p:nvGraphicFramePr>
        <p:xfrm>
          <a:off x="549337" y="347472"/>
          <a:ext cx="5640021" cy="890461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06415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2645757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1587849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</a:tblGrid>
              <a:tr h="1225296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FECHA DE COMPRA 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PROVEEDOR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PROXIMA</a:t>
                      </a:r>
                    </a:p>
                    <a:p>
                      <a:pPr algn="ctr"/>
                      <a:r>
                        <a:rPr lang="es-MX" sz="2400" dirty="0"/>
                        <a:t>COMPRA</a:t>
                      </a:r>
                      <a:r>
                        <a:rPr lang="es-MX" sz="2400" baseline="0" dirty="0"/>
                        <a:t> </a:t>
                      </a:r>
                      <a:r>
                        <a:rPr lang="es-MX" sz="2400" dirty="0"/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6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216" y="9034104"/>
            <a:ext cx="1481327" cy="7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49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22957" y="3508595"/>
            <a:ext cx="5230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7200" dirty="0">
                <a:latin typeface="[z] Arista" panose="02000500000000020004" pitchFamily="2" charset="0"/>
              </a:rPr>
              <a:t>Contacto Proveedores</a:t>
            </a:r>
          </a:p>
        </p:txBody>
      </p:sp>
    </p:spTree>
    <p:extLst>
      <p:ext uri="{BB962C8B-B14F-4D97-AF65-F5344CB8AC3E}">
        <p14:creationId xmlns:p14="http://schemas.microsoft.com/office/powerpoint/2010/main" val="340752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445021"/>
              </p:ext>
            </p:extLst>
          </p:nvPr>
        </p:nvGraphicFramePr>
        <p:xfrm>
          <a:off x="549337" y="476486"/>
          <a:ext cx="5810148" cy="893484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48838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1979535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2381775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</a:tblGrid>
              <a:tr h="1132858"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CONTACTO 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PROVEEDOR/</a:t>
                      </a:r>
                    </a:p>
                    <a:p>
                      <a:pPr algn="ctr"/>
                      <a:r>
                        <a:rPr lang="es-MX" sz="2000" dirty="0"/>
                        <a:t>CLIENTE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CORREO ELECTRONICO/</a:t>
                      </a:r>
                    </a:p>
                    <a:p>
                      <a:pPr algn="ctr"/>
                      <a:r>
                        <a:rPr lang="es-MX" sz="2000" dirty="0"/>
                        <a:t>FACEBOOK</a:t>
                      </a:r>
                      <a:r>
                        <a:rPr lang="es-MX" sz="2000" baseline="0" dirty="0"/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31" y="199659"/>
            <a:ext cx="1125653" cy="5536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34507"/>
            <a:ext cx="1125653" cy="5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05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161152"/>
              </p:ext>
            </p:extLst>
          </p:nvPr>
        </p:nvGraphicFramePr>
        <p:xfrm>
          <a:off x="549337" y="476486"/>
          <a:ext cx="5810148" cy="893484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448838">
                  <a:extLst>
                    <a:ext uri="{9D8B030D-6E8A-4147-A177-3AD203B41FA5}">
                      <a16:colId xmlns:a16="http://schemas.microsoft.com/office/drawing/2014/main" val="2281900799"/>
                    </a:ext>
                  </a:extLst>
                </a:gridCol>
                <a:gridCol w="1979535">
                  <a:extLst>
                    <a:ext uri="{9D8B030D-6E8A-4147-A177-3AD203B41FA5}">
                      <a16:colId xmlns:a16="http://schemas.microsoft.com/office/drawing/2014/main" val="2985668360"/>
                    </a:ext>
                  </a:extLst>
                </a:gridCol>
                <a:gridCol w="2381775">
                  <a:extLst>
                    <a:ext uri="{9D8B030D-6E8A-4147-A177-3AD203B41FA5}">
                      <a16:colId xmlns:a16="http://schemas.microsoft.com/office/drawing/2014/main" val="3470500872"/>
                    </a:ext>
                  </a:extLst>
                </a:gridCol>
              </a:tblGrid>
              <a:tr h="1132858"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CONTACTO 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PROVEEDOR/</a:t>
                      </a:r>
                    </a:p>
                    <a:p>
                      <a:pPr algn="ctr"/>
                      <a:r>
                        <a:rPr lang="es-MX" sz="2000" dirty="0"/>
                        <a:t>CLIENTE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/>
                        <a:t>CORREO ELECTRONICO/</a:t>
                      </a:r>
                    </a:p>
                    <a:p>
                      <a:pPr algn="ctr"/>
                      <a:r>
                        <a:rPr lang="es-MX" sz="2000" dirty="0"/>
                        <a:t>FACEBOOK</a:t>
                      </a:r>
                      <a:r>
                        <a:rPr lang="es-MX" sz="2000" baseline="0" dirty="0"/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latin typeface="A Day in September" panose="020B0603050302020204" pitchFamily="34" charset="0"/>
                      </a:endParaRPr>
                    </a:p>
                  </a:txBody>
                  <a:tcPr marL="108881" marR="108881" marT="54441" marB="54441" anchor="ctr"/>
                </a:tc>
                <a:extLst>
                  <a:ext uri="{0D108BD9-81ED-4DB2-BD59-A6C34878D82A}">
                    <a16:rowId xmlns:a16="http://schemas.microsoft.com/office/drawing/2014/main" val="195636182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8756613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6142444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383190091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32741162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51832477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67020541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3743837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91080911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279263154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74808977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173479088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420772288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592559602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3845553840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557557295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241774879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2849833473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063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08881" marR="108881" marT="54441" marB="54441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673" y="199659"/>
            <a:ext cx="1125653" cy="5536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6" y="9134507"/>
            <a:ext cx="1125653" cy="5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76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12" y="1042416"/>
            <a:ext cx="5199807" cy="66863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FB6A4E-7784-486D-8515-2E96475F7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7976">
            <a:off x="4668906" y="-117686"/>
            <a:ext cx="1881291" cy="188129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9FB6A4E-7784-486D-8515-2E96475F7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8808">
            <a:off x="361293" y="-12621"/>
            <a:ext cx="1768167" cy="17681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FB6A4E-7784-486D-8515-2E96475F7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48" y="6825336"/>
            <a:ext cx="3978734" cy="397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97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cas por el scrap: Freebies!! - Pegatinas para plann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" t="5912" r="7510" b="5618"/>
          <a:stretch/>
        </p:blipFill>
        <p:spPr bwMode="auto">
          <a:xfrm>
            <a:off x="329184" y="310896"/>
            <a:ext cx="6217920" cy="927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1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ecoración agen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5162" r="3562" b="3925"/>
          <a:stretch/>
        </p:blipFill>
        <p:spPr bwMode="auto">
          <a:xfrm>
            <a:off x="219456" y="310896"/>
            <a:ext cx="6382512" cy="91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481328" y="310896"/>
            <a:ext cx="2377440" cy="694944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93100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283</Words>
  <Application>Microsoft Office PowerPoint</Application>
  <PresentationFormat>A4 (210 x 297 mm)</PresentationFormat>
  <Paragraphs>216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9" baseType="lpstr">
      <vt:lpstr> Catfish line Script</vt:lpstr>
      <vt:lpstr>[z] Arista</vt:lpstr>
      <vt:lpstr>a Alley Garden</vt:lpstr>
      <vt:lpstr>A Day in September</vt:lpstr>
      <vt:lpstr>A little sunshine</vt:lpstr>
      <vt:lpstr>Arial</vt:lpstr>
      <vt:lpstr>Calibri</vt:lpstr>
      <vt:lpstr>Calibri Light</vt:lpstr>
      <vt:lpstr>Goudy Old Style</vt:lpstr>
      <vt:lpstr>Hestina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Accion Talento</dc:creator>
  <cp:lastModifiedBy>PC 2</cp:lastModifiedBy>
  <cp:revision>27</cp:revision>
  <dcterms:created xsi:type="dcterms:W3CDTF">2020-07-14T17:26:51Z</dcterms:created>
  <dcterms:modified xsi:type="dcterms:W3CDTF">2022-01-06T13:32:52Z</dcterms:modified>
</cp:coreProperties>
</file>